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7" r:id="rId2"/>
    <p:sldId id="281" r:id="rId3"/>
    <p:sldId id="282" r:id="rId4"/>
    <p:sldId id="292" r:id="rId5"/>
    <p:sldId id="283" r:id="rId6"/>
    <p:sldId id="284" r:id="rId7"/>
    <p:sldId id="285" r:id="rId8"/>
    <p:sldId id="287" r:id="rId9"/>
    <p:sldId id="286" r:id="rId10"/>
    <p:sldId id="288" r:id="rId11"/>
    <p:sldId id="293" r:id="rId12"/>
    <p:sldId id="289" r:id="rId13"/>
    <p:sldId id="294" r:id="rId14"/>
    <p:sldId id="304" r:id="rId15"/>
    <p:sldId id="297" r:id="rId16"/>
    <p:sldId id="290" r:id="rId17"/>
    <p:sldId id="298" r:id="rId18"/>
    <p:sldId id="299" r:id="rId19"/>
    <p:sldId id="300" r:id="rId20"/>
    <p:sldId id="296" r:id="rId21"/>
    <p:sldId id="277" r:id="rId22"/>
    <p:sldId id="278" r:id="rId23"/>
    <p:sldId id="279" r:id="rId24"/>
    <p:sldId id="301" r:id="rId25"/>
    <p:sldId id="260" r:id="rId2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l" defTabSz="2438337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46E8C6-386B-46A9-B52E-5D1D711A2E5C}" v="89" dt="2026-05-05T08:37:12.510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/>
      <a:tcStyle>
        <a:tcBdr/>
        <a:fill>
          <a:solidFill>
            <a:srgbClr val="FFE8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essuno stile, griglia tabel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Stile con tema 1 - Color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0" d="100"/>
          <a:sy n="40" d="100"/>
        </p:scale>
        <p:origin x="483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ria Borsani" userId="eee952e5-9d7d-478e-9306-6ccf2741717f" providerId="ADAL" clId="{85179D02-1AEB-41BD-99AE-18770FFE0C42}"/>
    <pc:docChg chg="undo redo custSel addSld delSld modSld sldOrd">
      <pc:chgData name="Valeria Borsani" userId="eee952e5-9d7d-478e-9306-6ccf2741717f" providerId="ADAL" clId="{85179D02-1AEB-41BD-99AE-18770FFE0C42}" dt="2026-05-05T08:37:17.687" v="17001" actId="20577"/>
      <pc:docMkLst>
        <pc:docMk/>
      </pc:docMkLst>
      <pc:sldChg chg="modSp mod">
        <pc:chgData name="Valeria Borsani" userId="eee952e5-9d7d-478e-9306-6ccf2741717f" providerId="ADAL" clId="{85179D02-1AEB-41BD-99AE-18770FFE0C42}" dt="2026-04-21T10:08:08.604" v="818" actId="113"/>
        <pc:sldMkLst>
          <pc:docMk/>
          <pc:sldMk cId="0" sldId="257"/>
        </pc:sldMkLst>
        <pc:spChg chg="mod">
          <ac:chgData name="Valeria Borsani" userId="eee952e5-9d7d-478e-9306-6ccf2741717f" providerId="ADAL" clId="{85179D02-1AEB-41BD-99AE-18770FFE0C42}" dt="2026-04-21T10:08:08.604" v="818" actId="113"/>
          <ac:spMkLst>
            <pc:docMk/>
            <pc:sldMk cId="0" sldId="257"/>
            <ac:spMk id="3" creationId="{6F76C19A-EFC8-4B9C-04D1-223F9BB9FBB1}"/>
          </ac:spMkLst>
        </pc:spChg>
        <pc:spChg chg="mod">
          <ac:chgData name="Valeria Borsani" userId="eee952e5-9d7d-478e-9306-6ccf2741717f" providerId="ADAL" clId="{85179D02-1AEB-41BD-99AE-18770FFE0C42}" dt="2026-04-21T09:52:59.913" v="110" actId="1076"/>
          <ac:spMkLst>
            <pc:docMk/>
            <pc:sldMk cId="0" sldId="257"/>
            <ac:spMk id="178" creationId="{00000000-0000-0000-0000-000000000000}"/>
          </ac:spMkLst>
        </pc:spChg>
        <pc:picChg chg="mod">
          <ac:chgData name="Valeria Borsani" userId="eee952e5-9d7d-478e-9306-6ccf2741717f" providerId="ADAL" clId="{85179D02-1AEB-41BD-99AE-18770FFE0C42}" dt="2026-04-21T09:53:04.234" v="111" actId="14100"/>
          <ac:picMkLst>
            <pc:docMk/>
            <pc:sldMk cId="0" sldId="257"/>
            <ac:picMk id="9" creationId="{872EDDEE-B833-06C6-E8E0-4B110B4E97FA}"/>
          </ac:picMkLst>
        </pc:picChg>
      </pc:sldChg>
      <pc:sldChg chg="addSp delSp modSp mod ord">
        <pc:chgData name="Valeria Borsani" userId="eee952e5-9d7d-478e-9306-6ccf2741717f" providerId="ADAL" clId="{85179D02-1AEB-41BD-99AE-18770FFE0C42}" dt="2026-04-22T11:19:29.822" v="3742" actId="478"/>
        <pc:sldMkLst>
          <pc:docMk/>
          <pc:sldMk cId="1982744880" sldId="277"/>
        </pc:sldMkLst>
        <pc:spChg chg="add mod">
          <ac:chgData name="Valeria Borsani" userId="eee952e5-9d7d-478e-9306-6ccf2741717f" providerId="ADAL" clId="{85179D02-1AEB-41BD-99AE-18770FFE0C42}" dt="2026-04-22T11:16:32.585" v="3642" actId="14100"/>
          <ac:spMkLst>
            <pc:docMk/>
            <pc:sldMk cId="1982744880" sldId="277"/>
            <ac:spMk id="2" creationId="{EE7355FA-D55E-4AA9-6FE8-5A6D366EDEFB}"/>
          </ac:spMkLst>
        </pc:spChg>
        <pc:spChg chg="add mod">
          <ac:chgData name="Valeria Borsani" userId="eee952e5-9d7d-478e-9306-6ccf2741717f" providerId="ADAL" clId="{85179D02-1AEB-41BD-99AE-18770FFE0C42}" dt="2026-04-22T11:19:08.026" v="3738"/>
          <ac:spMkLst>
            <pc:docMk/>
            <pc:sldMk cId="1982744880" sldId="277"/>
            <ac:spMk id="4" creationId="{B0678612-CB9D-B5AF-5475-D0FC814C9246}"/>
          </ac:spMkLst>
        </pc:spChg>
        <pc:picChg chg="mod">
          <ac:chgData name="Valeria Borsani" userId="eee952e5-9d7d-478e-9306-6ccf2741717f" providerId="ADAL" clId="{85179D02-1AEB-41BD-99AE-18770FFE0C42}" dt="2026-04-22T11:15:20.618" v="3632" actId="1076"/>
          <ac:picMkLst>
            <pc:docMk/>
            <pc:sldMk cId="1982744880" sldId="277"/>
            <ac:picMk id="5" creationId="{348FE789-9180-7088-7F9F-31B9D281DB4F}"/>
          </ac:picMkLst>
        </pc:picChg>
      </pc:sldChg>
      <pc:sldChg chg="addSp delSp modSp mod ord">
        <pc:chgData name="Valeria Borsani" userId="eee952e5-9d7d-478e-9306-6ccf2741717f" providerId="ADAL" clId="{85179D02-1AEB-41BD-99AE-18770FFE0C42}" dt="2026-04-22T11:19:22.978" v="3741" actId="478"/>
        <pc:sldMkLst>
          <pc:docMk/>
          <pc:sldMk cId="3832054158" sldId="278"/>
        </pc:sldMkLst>
        <pc:spChg chg="add mod">
          <ac:chgData name="Valeria Borsani" userId="eee952e5-9d7d-478e-9306-6ccf2741717f" providerId="ADAL" clId="{85179D02-1AEB-41BD-99AE-18770FFE0C42}" dt="2026-04-22T11:19:10.206" v="3739"/>
          <ac:spMkLst>
            <pc:docMk/>
            <pc:sldMk cId="3832054158" sldId="278"/>
            <ac:spMk id="2" creationId="{2EE1A353-3A55-56B7-FF1D-FA93CFE5E709}"/>
          </ac:spMkLst>
        </pc:spChg>
      </pc:sldChg>
      <pc:sldChg chg="addSp delSp modSp mod ord">
        <pc:chgData name="Valeria Borsani" userId="eee952e5-9d7d-478e-9306-6ccf2741717f" providerId="ADAL" clId="{85179D02-1AEB-41BD-99AE-18770FFE0C42}" dt="2026-05-05T08:20:49.746" v="16641" actId="1582"/>
        <pc:sldMkLst>
          <pc:docMk/>
          <pc:sldMk cId="593687703" sldId="279"/>
        </pc:sldMkLst>
        <pc:spChg chg="add mod">
          <ac:chgData name="Valeria Borsani" userId="eee952e5-9d7d-478e-9306-6ccf2741717f" providerId="ADAL" clId="{85179D02-1AEB-41BD-99AE-18770FFE0C42}" dt="2026-04-22T11:17:34.992" v="3725" actId="1076"/>
          <ac:spMkLst>
            <pc:docMk/>
            <pc:sldMk cId="593687703" sldId="279"/>
            <ac:spMk id="2" creationId="{74CAC210-4C22-D3C4-419B-0592ED23DC93}"/>
          </ac:spMkLst>
        </pc:spChg>
        <pc:spChg chg="add mod">
          <ac:chgData name="Valeria Borsani" userId="eee952e5-9d7d-478e-9306-6ccf2741717f" providerId="ADAL" clId="{85179D02-1AEB-41BD-99AE-18770FFE0C42}" dt="2026-04-22T11:19:11.537" v="3740"/>
          <ac:spMkLst>
            <pc:docMk/>
            <pc:sldMk cId="593687703" sldId="279"/>
            <ac:spMk id="3" creationId="{315E188D-B2EC-278F-9D04-2C61050B2516}"/>
          </ac:spMkLst>
        </pc:spChg>
        <pc:spChg chg="add mod">
          <ac:chgData name="Valeria Borsani" userId="eee952e5-9d7d-478e-9306-6ccf2741717f" providerId="ADAL" clId="{85179D02-1AEB-41BD-99AE-18770FFE0C42}" dt="2026-05-05T08:20:49.746" v="16641" actId="1582"/>
          <ac:spMkLst>
            <pc:docMk/>
            <pc:sldMk cId="593687703" sldId="279"/>
            <ac:spMk id="4" creationId="{29C97082-1F58-CA35-369A-C675034320E2}"/>
          </ac:spMkLst>
        </pc:spChg>
        <pc:spChg chg="add mod">
          <ac:chgData name="Valeria Borsani" userId="eee952e5-9d7d-478e-9306-6ccf2741717f" providerId="ADAL" clId="{85179D02-1AEB-41BD-99AE-18770FFE0C42}" dt="2026-04-30T11:39:15.513" v="15158" actId="12"/>
          <ac:spMkLst>
            <pc:docMk/>
            <pc:sldMk cId="593687703" sldId="279"/>
            <ac:spMk id="6" creationId="{26E1F665-18C1-3B0A-085D-4FEA07B02441}"/>
          </ac:spMkLst>
        </pc:spChg>
        <pc:spChg chg="add mod">
          <ac:chgData name="Valeria Borsani" userId="eee952e5-9d7d-478e-9306-6ccf2741717f" providerId="ADAL" clId="{85179D02-1AEB-41BD-99AE-18770FFE0C42}" dt="2026-04-30T11:38:18.647" v="15141" actId="12"/>
          <ac:spMkLst>
            <pc:docMk/>
            <pc:sldMk cId="593687703" sldId="279"/>
            <ac:spMk id="9" creationId="{42D9ED3F-C43E-A992-F4E0-0530E2938DC3}"/>
          </ac:spMkLst>
        </pc:spChg>
      </pc:sldChg>
      <pc:sldChg chg="addSp delSp modSp new mod modClrScheme chgLayout">
        <pc:chgData name="Valeria Borsani" userId="eee952e5-9d7d-478e-9306-6ccf2741717f" providerId="ADAL" clId="{85179D02-1AEB-41BD-99AE-18770FFE0C42}" dt="2026-04-22T13:34:09.052" v="6276" actId="20577"/>
        <pc:sldMkLst>
          <pc:docMk/>
          <pc:sldMk cId="2641482268" sldId="281"/>
        </pc:sldMkLst>
        <pc:spChg chg="add mod">
          <ac:chgData name="Valeria Borsani" userId="eee952e5-9d7d-478e-9306-6ccf2741717f" providerId="ADAL" clId="{85179D02-1AEB-41BD-99AE-18770FFE0C42}" dt="2026-04-22T11:20:05.151" v="3792" actId="1076"/>
          <ac:spMkLst>
            <pc:docMk/>
            <pc:sldMk cId="2641482268" sldId="281"/>
            <ac:spMk id="6" creationId="{E11BFF85-5FCD-52BD-9113-91AA93BDC0C1}"/>
          </ac:spMkLst>
        </pc:spChg>
        <pc:spChg chg="add mod">
          <ac:chgData name="Valeria Borsani" userId="eee952e5-9d7d-478e-9306-6ccf2741717f" providerId="ADAL" clId="{85179D02-1AEB-41BD-99AE-18770FFE0C42}" dt="2026-04-21T09:58:59.100" v="630"/>
          <ac:spMkLst>
            <pc:docMk/>
            <pc:sldMk cId="2641482268" sldId="281"/>
            <ac:spMk id="7" creationId="{28ACB3B2-D271-DC86-2A00-7245C15FBC08}"/>
          </ac:spMkLst>
        </pc:spChg>
        <pc:spChg chg="add mod">
          <ac:chgData name="Valeria Borsani" userId="eee952e5-9d7d-478e-9306-6ccf2741717f" providerId="ADAL" clId="{85179D02-1AEB-41BD-99AE-18770FFE0C42}" dt="2026-04-22T11:18:16.878" v="3728" actId="27636"/>
          <ac:spMkLst>
            <pc:docMk/>
            <pc:sldMk cId="2641482268" sldId="281"/>
            <ac:spMk id="9" creationId="{F837CCA7-893D-4768-19D9-B278082627BD}"/>
          </ac:spMkLst>
        </pc:spChg>
        <pc:graphicFrameChg chg="add mod modGraphic">
          <ac:chgData name="Valeria Borsani" userId="eee952e5-9d7d-478e-9306-6ccf2741717f" providerId="ADAL" clId="{85179D02-1AEB-41BD-99AE-18770FFE0C42}" dt="2026-04-22T13:34:09.052" v="6276" actId="20577"/>
          <ac:graphicFrameMkLst>
            <pc:docMk/>
            <pc:sldMk cId="2641482268" sldId="281"/>
            <ac:graphicFrameMk id="8" creationId="{F8C6948D-F9A0-92AA-FAB0-4774D768ED4B}"/>
          </ac:graphicFrameMkLst>
        </pc:graphicFrameChg>
      </pc:sldChg>
      <pc:sldChg chg="addSp delSp modSp new mod ord modClrScheme chgLayout">
        <pc:chgData name="Valeria Borsani" userId="eee952e5-9d7d-478e-9306-6ccf2741717f" providerId="ADAL" clId="{85179D02-1AEB-41BD-99AE-18770FFE0C42}" dt="2026-05-05T08:21:15.329" v="16643"/>
        <pc:sldMkLst>
          <pc:docMk/>
          <pc:sldMk cId="2512153460" sldId="282"/>
        </pc:sldMkLst>
        <pc:spChg chg="add mod ord">
          <ac:chgData name="Valeria Borsani" userId="eee952e5-9d7d-478e-9306-6ccf2741717f" providerId="ADAL" clId="{85179D02-1AEB-41BD-99AE-18770FFE0C42}" dt="2026-04-21T10:20:30.319" v="1910" actId="108"/>
          <ac:spMkLst>
            <pc:docMk/>
            <pc:sldMk cId="2512153460" sldId="282"/>
            <ac:spMk id="4" creationId="{D777DC28-F63C-81C9-99AB-EFCB873EF3AC}"/>
          </ac:spMkLst>
        </pc:spChg>
        <pc:spChg chg="add mod ord">
          <ac:chgData name="Valeria Borsani" userId="eee952e5-9d7d-478e-9306-6ccf2741717f" providerId="ADAL" clId="{85179D02-1AEB-41BD-99AE-18770FFE0C42}" dt="2026-04-21T10:30:49.210" v="2241" actId="1076"/>
          <ac:spMkLst>
            <pc:docMk/>
            <pc:sldMk cId="2512153460" sldId="282"/>
            <ac:spMk id="6" creationId="{300A6CEA-BEAE-6E7D-BB24-05B0A430D212}"/>
          </ac:spMkLst>
        </pc:spChg>
        <pc:spChg chg="add mod">
          <ac:chgData name="Valeria Borsani" userId="eee952e5-9d7d-478e-9306-6ccf2741717f" providerId="ADAL" clId="{85179D02-1AEB-41BD-99AE-18770FFE0C42}" dt="2026-04-21T10:20:19.931" v="1909"/>
          <ac:spMkLst>
            <pc:docMk/>
            <pc:sldMk cId="2512153460" sldId="282"/>
            <ac:spMk id="7" creationId="{C59C489A-766C-BC3D-E6CA-4493FF969006}"/>
          </ac:spMkLst>
        </pc:spChg>
        <pc:spChg chg="add mod">
          <ac:chgData name="Valeria Borsani" userId="eee952e5-9d7d-478e-9306-6ccf2741717f" providerId="ADAL" clId="{85179D02-1AEB-41BD-99AE-18770FFE0C42}" dt="2026-04-21T10:20:19.931" v="1909"/>
          <ac:spMkLst>
            <pc:docMk/>
            <pc:sldMk cId="2512153460" sldId="282"/>
            <ac:spMk id="8" creationId="{A8E74315-E4E8-1D06-3C54-7CBF8D5A3C64}"/>
          </ac:spMkLst>
        </pc:spChg>
        <pc:spChg chg="add mod">
          <ac:chgData name="Valeria Borsani" userId="eee952e5-9d7d-478e-9306-6ccf2741717f" providerId="ADAL" clId="{85179D02-1AEB-41BD-99AE-18770FFE0C42}" dt="2026-04-22T11:18:29.124" v="3730" actId="27636"/>
          <ac:spMkLst>
            <pc:docMk/>
            <pc:sldMk cId="2512153460" sldId="282"/>
            <ac:spMk id="9" creationId="{FDCEF99B-4162-0A45-3991-E3D34F02FBD0}"/>
          </ac:spMkLst>
        </pc:spChg>
        <pc:spChg chg="add mod">
          <ac:chgData name="Valeria Borsani" userId="eee952e5-9d7d-478e-9306-6ccf2741717f" providerId="ADAL" clId="{85179D02-1AEB-41BD-99AE-18770FFE0C42}" dt="2026-04-28T09:52:59.748" v="7021" actId="207"/>
          <ac:spMkLst>
            <pc:docMk/>
            <pc:sldMk cId="2512153460" sldId="282"/>
            <ac:spMk id="12" creationId="{4110F26C-1706-69E0-66F7-00CDC9334584}"/>
          </ac:spMkLst>
        </pc:spChg>
        <pc:spChg chg="add mod">
          <ac:chgData name="Valeria Borsani" userId="eee952e5-9d7d-478e-9306-6ccf2741717f" providerId="ADAL" clId="{85179D02-1AEB-41BD-99AE-18770FFE0C42}" dt="2026-05-05T08:21:15.329" v="16643"/>
          <ac:spMkLst>
            <pc:docMk/>
            <pc:sldMk cId="2512153460" sldId="282"/>
            <ac:spMk id="14" creationId="{5A8A729D-7D85-7792-E0AB-EA1F4CC10275}"/>
          </ac:spMkLst>
        </pc:spChg>
        <pc:spChg chg="add mod">
          <ac:chgData name="Valeria Borsani" userId="eee952e5-9d7d-478e-9306-6ccf2741717f" providerId="ADAL" clId="{85179D02-1AEB-41BD-99AE-18770FFE0C42}" dt="2026-04-28T09:53:08.487" v="7024"/>
          <ac:spMkLst>
            <pc:docMk/>
            <pc:sldMk cId="2512153460" sldId="282"/>
            <ac:spMk id="16" creationId="{581EFC97-D5E5-F884-02FC-17BE87A66929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8:22:40.926" v="16654" actId="1076"/>
        <pc:sldMkLst>
          <pc:docMk/>
          <pc:sldMk cId="174887099" sldId="283"/>
        </pc:sldMkLst>
        <pc:spChg chg="mod">
          <ac:chgData name="Valeria Borsani" userId="eee952e5-9d7d-478e-9306-6ccf2741717f" providerId="ADAL" clId="{85179D02-1AEB-41BD-99AE-18770FFE0C42}" dt="2026-04-21T10:31:32.425" v="2308" actId="6549"/>
          <ac:spMkLst>
            <pc:docMk/>
            <pc:sldMk cId="174887099" sldId="283"/>
            <ac:spMk id="4" creationId="{725D0350-EE84-3F27-06FC-6391B657624E}"/>
          </ac:spMkLst>
        </pc:spChg>
        <pc:spChg chg="add mod">
          <ac:chgData name="Valeria Borsani" userId="eee952e5-9d7d-478e-9306-6ccf2741717f" providerId="ADAL" clId="{85179D02-1AEB-41BD-99AE-18770FFE0C42}" dt="2026-05-05T08:22:26.661" v="16649" actId="12"/>
          <ac:spMkLst>
            <pc:docMk/>
            <pc:sldMk cId="174887099" sldId="283"/>
            <ac:spMk id="5" creationId="{56E3F9F2-FA61-3F28-9492-B5F519C0A306}"/>
          </ac:spMkLst>
        </pc:spChg>
        <pc:spChg chg="mod">
          <ac:chgData name="Valeria Borsani" userId="eee952e5-9d7d-478e-9306-6ccf2741717f" providerId="ADAL" clId="{85179D02-1AEB-41BD-99AE-18770FFE0C42}" dt="2026-04-22T11:18:35.601" v="3732" actId="27636"/>
          <ac:spMkLst>
            <pc:docMk/>
            <pc:sldMk cId="174887099" sldId="283"/>
            <ac:spMk id="9" creationId="{0FECF3C8-4ECD-F825-A92F-164F6F723E54}"/>
          </ac:spMkLst>
        </pc:spChg>
        <pc:spChg chg="add mod">
          <ac:chgData name="Valeria Borsani" userId="eee952e5-9d7d-478e-9306-6ccf2741717f" providerId="ADAL" clId="{85179D02-1AEB-41BD-99AE-18770FFE0C42}" dt="2026-05-05T08:22:35.940" v="16652" actId="122"/>
          <ac:spMkLst>
            <pc:docMk/>
            <pc:sldMk cId="174887099" sldId="283"/>
            <ac:spMk id="10" creationId="{98F14FC8-5C2F-F534-4BBE-5B20060B0692}"/>
          </ac:spMkLst>
        </pc:spChg>
        <pc:spChg chg="add mod">
          <ac:chgData name="Valeria Borsani" userId="eee952e5-9d7d-478e-9306-6ccf2741717f" providerId="ADAL" clId="{85179D02-1AEB-41BD-99AE-18770FFE0C42}" dt="2026-05-05T08:22:40.926" v="16654" actId="1076"/>
          <ac:spMkLst>
            <pc:docMk/>
            <pc:sldMk cId="174887099" sldId="283"/>
            <ac:spMk id="11" creationId="{DE0DB85E-4E0E-DBB2-BCBC-C28E9BE9DE29}"/>
          </ac:spMkLst>
        </pc:spChg>
        <pc:spChg chg="add mod">
          <ac:chgData name="Valeria Borsani" userId="eee952e5-9d7d-478e-9306-6ccf2741717f" providerId="ADAL" clId="{85179D02-1AEB-41BD-99AE-18770FFE0C42}" dt="2026-05-05T08:22:37.683" v="16653" actId="1076"/>
          <ac:spMkLst>
            <pc:docMk/>
            <pc:sldMk cId="174887099" sldId="283"/>
            <ac:spMk id="12" creationId="{198A5348-F53A-F8AC-DA7D-24A431B6117D}"/>
          </ac:spMkLst>
        </pc:spChg>
        <pc:spChg chg="mod">
          <ac:chgData name="Valeria Borsani" userId="eee952e5-9d7d-478e-9306-6ccf2741717f" providerId="ADAL" clId="{85179D02-1AEB-41BD-99AE-18770FFE0C42}" dt="2026-05-05T08:21:58.242" v="16648" actId="12"/>
          <ac:spMkLst>
            <pc:docMk/>
            <pc:sldMk cId="174887099" sldId="283"/>
            <ac:spMk id="16" creationId="{CF0219E6-E6E4-8AE3-A3BF-D4CB0D90B209}"/>
          </ac:spMkLst>
        </pc:spChg>
        <pc:cxnChg chg="add mod">
          <ac:chgData name="Valeria Borsani" userId="eee952e5-9d7d-478e-9306-6ccf2741717f" providerId="ADAL" clId="{85179D02-1AEB-41BD-99AE-18770FFE0C42}" dt="2026-05-05T08:22:34.612" v="16651" actId="1076"/>
          <ac:cxnSpMkLst>
            <pc:docMk/>
            <pc:sldMk cId="174887099" sldId="283"/>
            <ac:cxnSpMk id="13" creationId="{F70C07E1-33EB-9015-4083-C0A86EF6F3EC}"/>
          </ac:cxnSpMkLst>
        </pc:cxnChg>
        <pc:cxnChg chg="add mod">
          <ac:chgData name="Valeria Borsani" userId="eee952e5-9d7d-478e-9306-6ccf2741717f" providerId="ADAL" clId="{85179D02-1AEB-41BD-99AE-18770FFE0C42}" dt="2026-05-05T08:22:34.612" v="16651" actId="1076"/>
          <ac:cxnSpMkLst>
            <pc:docMk/>
            <pc:sldMk cId="174887099" sldId="283"/>
            <ac:cxnSpMk id="18" creationId="{A5B8593A-F50C-5F68-4369-55938B9B825A}"/>
          </ac:cxnSpMkLst>
        </pc:cxnChg>
      </pc:sldChg>
      <pc:sldChg chg="addSp delSp modSp add mod">
        <pc:chgData name="Valeria Borsani" userId="eee952e5-9d7d-478e-9306-6ccf2741717f" providerId="ADAL" clId="{85179D02-1AEB-41BD-99AE-18770FFE0C42}" dt="2026-05-05T08:23:58.088" v="16686"/>
        <pc:sldMkLst>
          <pc:docMk/>
          <pc:sldMk cId="1103915627" sldId="284"/>
        </pc:sldMkLst>
        <pc:spChg chg="add mod">
          <ac:chgData name="Valeria Borsani" userId="eee952e5-9d7d-478e-9306-6ccf2741717f" providerId="ADAL" clId="{85179D02-1AEB-41BD-99AE-18770FFE0C42}" dt="2026-05-05T08:23:58.088" v="16686"/>
          <ac:spMkLst>
            <pc:docMk/>
            <pc:sldMk cId="1103915627" sldId="284"/>
            <ac:spMk id="2" creationId="{756AAFC1-1288-3AC0-75FD-A7B1B67B414A}"/>
          </ac:spMkLst>
        </pc:spChg>
        <pc:spChg chg="add mod">
          <ac:chgData name="Valeria Borsani" userId="eee952e5-9d7d-478e-9306-6ccf2741717f" providerId="ADAL" clId="{85179D02-1AEB-41BD-99AE-18770FFE0C42}" dt="2026-04-30T09:14:50.568" v="10035" actId="113"/>
          <ac:spMkLst>
            <pc:docMk/>
            <pc:sldMk cId="1103915627" sldId="284"/>
            <ac:spMk id="3" creationId="{F01A448F-4D4F-DAF3-56D8-91D223F4E841}"/>
          </ac:spMkLst>
        </pc:spChg>
        <pc:spChg chg="mod">
          <ac:chgData name="Valeria Borsani" userId="eee952e5-9d7d-478e-9306-6ccf2741717f" providerId="ADAL" clId="{85179D02-1AEB-41BD-99AE-18770FFE0C42}" dt="2026-04-22T11:41:17.125" v="4019" actId="14100"/>
          <ac:spMkLst>
            <pc:docMk/>
            <pc:sldMk cId="1103915627" sldId="284"/>
            <ac:spMk id="4" creationId="{E891728A-3A42-88DE-7FB5-27B569132147}"/>
          </ac:spMkLst>
        </pc:spChg>
        <pc:spChg chg="mod">
          <ac:chgData name="Valeria Borsani" userId="eee952e5-9d7d-478e-9306-6ccf2741717f" providerId="ADAL" clId="{85179D02-1AEB-41BD-99AE-18770FFE0C42}" dt="2026-04-22T11:18:42.916" v="3734" actId="27636"/>
          <ac:spMkLst>
            <pc:docMk/>
            <pc:sldMk cId="1103915627" sldId="284"/>
            <ac:spMk id="9" creationId="{E7C73857-91F2-C841-3914-D137E75E2264}"/>
          </ac:spMkLst>
        </pc:spChg>
        <pc:picChg chg="add mod ord">
          <ac:chgData name="Valeria Borsani" userId="eee952e5-9d7d-478e-9306-6ccf2741717f" providerId="ADAL" clId="{85179D02-1AEB-41BD-99AE-18770FFE0C42}" dt="2026-05-05T08:23:49.973" v="16684" actId="1076"/>
          <ac:picMkLst>
            <pc:docMk/>
            <pc:sldMk cId="1103915627" sldId="284"/>
            <ac:picMk id="5" creationId="{B28B512C-BB38-8B3D-7211-33D0850B5F55}"/>
          </ac:picMkLst>
        </pc:picChg>
      </pc:sldChg>
      <pc:sldChg chg="addSp delSp modSp add mod">
        <pc:chgData name="Valeria Borsani" userId="eee952e5-9d7d-478e-9306-6ccf2741717f" providerId="ADAL" clId="{85179D02-1AEB-41BD-99AE-18770FFE0C42}" dt="2026-04-28T10:18:12.958" v="7970" actId="113"/>
        <pc:sldMkLst>
          <pc:docMk/>
          <pc:sldMk cId="2567204673" sldId="285"/>
        </pc:sldMkLst>
        <pc:spChg chg="mod">
          <ac:chgData name="Valeria Borsani" userId="eee952e5-9d7d-478e-9306-6ccf2741717f" providerId="ADAL" clId="{85179D02-1AEB-41BD-99AE-18770FFE0C42}" dt="2026-04-22T11:14:12.104" v="3542" actId="1076"/>
          <ac:spMkLst>
            <pc:docMk/>
            <pc:sldMk cId="2567204673" sldId="285"/>
            <ac:spMk id="4" creationId="{587B8B0F-CAA6-8BB6-68D6-5936D289DBF0}"/>
          </ac:spMkLst>
        </pc:spChg>
        <pc:spChg chg="add mod">
          <ac:chgData name="Valeria Borsani" userId="eee952e5-9d7d-478e-9306-6ccf2741717f" providerId="ADAL" clId="{85179D02-1AEB-41BD-99AE-18770FFE0C42}" dt="2026-04-28T10:18:12.958" v="7970" actId="113"/>
          <ac:spMkLst>
            <pc:docMk/>
            <pc:sldMk cId="2567204673" sldId="285"/>
            <ac:spMk id="6" creationId="{B173E9AE-FE21-EC27-49CD-987FD35569C6}"/>
          </ac:spMkLst>
        </pc:spChg>
        <pc:spChg chg="mod">
          <ac:chgData name="Valeria Borsani" userId="eee952e5-9d7d-478e-9306-6ccf2741717f" providerId="ADAL" clId="{85179D02-1AEB-41BD-99AE-18770FFE0C42}" dt="2026-04-22T11:18:53.230" v="3736" actId="27636"/>
          <ac:spMkLst>
            <pc:docMk/>
            <pc:sldMk cId="2567204673" sldId="285"/>
            <ac:spMk id="9" creationId="{27526C62-13E5-2B5D-6268-9C810480D0A6}"/>
          </ac:spMkLst>
        </pc:spChg>
      </pc:sldChg>
      <pc:sldChg chg="modSp add mod">
        <pc:chgData name="Valeria Borsani" userId="eee952e5-9d7d-478e-9306-6ccf2741717f" providerId="ADAL" clId="{85179D02-1AEB-41BD-99AE-18770FFE0C42}" dt="2026-05-05T07:59:29.265" v="16344" actId="14100"/>
        <pc:sldMkLst>
          <pc:docMk/>
          <pc:sldMk cId="3203590203" sldId="286"/>
        </pc:sldMkLst>
        <pc:spChg chg="mod">
          <ac:chgData name="Valeria Borsani" userId="eee952e5-9d7d-478e-9306-6ccf2741717f" providerId="ADAL" clId="{85179D02-1AEB-41BD-99AE-18770FFE0C42}" dt="2026-05-05T07:59:29.265" v="16344" actId="14100"/>
          <ac:spMkLst>
            <pc:docMk/>
            <pc:sldMk cId="3203590203" sldId="286"/>
            <ac:spMk id="6" creationId="{F5695DAA-1CE9-ABD8-A9B5-547027C34EFE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7:58:39.633" v="16340" actId="20577"/>
        <pc:sldMkLst>
          <pc:docMk/>
          <pc:sldMk cId="2236021436" sldId="287"/>
        </pc:sldMkLst>
        <pc:spChg chg="add mod">
          <ac:chgData name="Valeria Borsani" userId="eee952e5-9d7d-478e-9306-6ccf2741717f" providerId="ADAL" clId="{85179D02-1AEB-41BD-99AE-18770FFE0C42}" dt="2026-04-28T10:21:57.912" v="8055" actId="207"/>
          <ac:spMkLst>
            <pc:docMk/>
            <pc:sldMk cId="2236021436" sldId="287"/>
            <ac:spMk id="5" creationId="{F910E029-1170-3224-F8B2-37A4817C4128}"/>
          </ac:spMkLst>
        </pc:spChg>
        <pc:spChg chg="mod">
          <ac:chgData name="Valeria Borsani" userId="eee952e5-9d7d-478e-9306-6ccf2741717f" providerId="ADAL" clId="{85179D02-1AEB-41BD-99AE-18770FFE0C42}" dt="2026-05-05T07:58:39.633" v="16340" actId="20577"/>
          <ac:spMkLst>
            <pc:docMk/>
            <pc:sldMk cId="2236021436" sldId="287"/>
            <ac:spMk id="6" creationId="{215B0975-BAD6-F04F-9558-9F6837979A4B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8:01:15.384" v="16348" actId="20577"/>
        <pc:sldMkLst>
          <pc:docMk/>
          <pc:sldMk cId="4034369458" sldId="288"/>
        </pc:sldMkLst>
        <pc:spChg chg="mod">
          <ac:chgData name="Valeria Borsani" userId="eee952e5-9d7d-478e-9306-6ccf2741717f" providerId="ADAL" clId="{85179D02-1AEB-41BD-99AE-18770FFE0C42}" dt="2026-04-22T12:10:31.411" v="5369" actId="6549"/>
          <ac:spMkLst>
            <pc:docMk/>
            <pc:sldMk cId="4034369458" sldId="288"/>
            <ac:spMk id="4" creationId="{9405DB45-7487-2247-5B2F-45D1874BFA9B}"/>
          </ac:spMkLst>
        </pc:spChg>
        <pc:spChg chg="add mod">
          <ac:chgData name="Valeria Borsani" userId="eee952e5-9d7d-478e-9306-6ccf2741717f" providerId="ADAL" clId="{85179D02-1AEB-41BD-99AE-18770FFE0C42}" dt="2026-04-28T10:23:46.849" v="8070" actId="1076"/>
          <ac:spMkLst>
            <pc:docMk/>
            <pc:sldMk cId="4034369458" sldId="288"/>
            <ac:spMk id="5" creationId="{C0ED66FD-51C8-58C0-03A4-E57DFFFB7295}"/>
          </ac:spMkLst>
        </pc:spChg>
        <pc:spChg chg="mod">
          <ac:chgData name="Valeria Borsani" userId="eee952e5-9d7d-478e-9306-6ccf2741717f" providerId="ADAL" clId="{85179D02-1AEB-41BD-99AE-18770FFE0C42}" dt="2026-04-30T09:16:53.288" v="10038" actId="255"/>
          <ac:spMkLst>
            <pc:docMk/>
            <pc:sldMk cId="4034369458" sldId="288"/>
            <ac:spMk id="6" creationId="{F6E64D09-AA87-1723-649C-F84FC2BD13FE}"/>
          </ac:spMkLst>
        </pc:spChg>
        <pc:spChg chg="add mod">
          <ac:chgData name="Valeria Borsani" userId="eee952e5-9d7d-478e-9306-6ccf2741717f" providerId="ADAL" clId="{85179D02-1AEB-41BD-99AE-18770FFE0C42}" dt="2026-04-30T09:18:03.254" v="10052" actId="207"/>
          <ac:spMkLst>
            <pc:docMk/>
            <pc:sldMk cId="4034369458" sldId="288"/>
            <ac:spMk id="12" creationId="{D9F5274A-1B69-CB85-0F81-D77FBED41C3A}"/>
          </ac:spMkLst>
        </pc:spChg>
        <pc:spChg chg="add mod">
          <ac:chgData name="Valeria Borsani" userId="eee952e5-9d7d-478e-9306-6ccf2741717f" providerId="ADAL" clId="{85179D02-1AEB-41BD-99AE-18770FFE0C42}" dt="2026-05-05T08:01:15.384" v="16348" actId="20577"/>
          <ac:spMkLst>
            <pc:docMk/>
            <pc:sldMk cId="4034369458" sldId="288"/>
            <ac:spMk id="15" creationId="{14D16117-6997-9163-88F4-F03397093C97}"/>
          </ac:spMkLst>
        </pc:spChg>
        <pc:graphicFrameChg chg="add mod modGraphic">
          <ac:chgData name="Valeria Borsani" userId="eee952e5-9d7d-478e-9306-6ccf2741717f" providerId="ADAL" clId="{85179D02-1AEB-41BD-99AE-18770FFE0C42}" dt="2026-04-28T10:26:51.893" v="8104" actId="255"/>
          <ac:graphicFrameMkLst>
            <pc:docMk/>
            <pc:sldMk cId="4034369458" sldId="288"/>
            <ac:graphicFrameMk id="3" creationId="{50586C17-233D-9290-C1AE-766B86306AB3}"/>
          </ac:graphicFrameMkLst>
        </pc:graphicFrameChg>
        <pc:graphicFrameChg chg="add mod modGraphic">
          <ac:chgData name="Valeria Borsani" userId="eee952e5-9d7d-478e-9306-6ccf2741717f" providerId="ADAL" clId="{85179D02-1AEB-41BD-99AE-18770FFE0C42}" dt="2026-04-30T11:43:26.352" v="15244" actId="20577"/>
          <ac:graphicFrameMkLst>
            <pc:docMk/>
            <pc:sldMk cId="4034369458" sldId="288"/>
            <ac:graphicFrameMk id="10" creationId="{1C854792-2DDC-1DC1-89A8-74A5012B49DB}"/>
          </ac:graphicFrameMkLst>
        </pc:graphicFrameChg>
      </pc:sldChg>
      <pc:sldChg chg="addSp delSp modSp add mod">
        <pc:chgData name="Valeria Borsani" userId="eee952e5-9d7d-478e-9306-6ccf2741717f" providerId="ADAL" clId="{85179D02-1AEB-41BD-99AE-18770FFE0C42}" dt="2026-05-05T08:27:02.487" v="16735" actId="478"/>
        <pc:sldMkLst>
          <pc:docMk/>
          <pc:sldMk cId="1663025018" sldId="289"/>
        </pc:sldMkLst>
        <pc:spChg chg="add mod">
          <ac:chgData name="Valeria Borsani" userId="eee952e5-9d7d-478e-9306-6ccf2741717f" providerId="ADAL" clId="{85179D02-1AEB-41BD-99AE-18770FFE0C42}" dt="2026-05-05T08:25:45.487" v="16697" actId="255"/>
          <ac:spMkLst>
            <pc:docMk/>
            <pc:sldMk cId="1663025018" sldId="289"/>
            <ac:spMk id="2" creationId="{A173CC9A-D98C-2DA2-0001-BAC253A1DB99}"/>
          </ac:spMkLst>
        </pc:spChg>
        <pc:spChg chg="add mod">
          <ac:chgData name="Valeria Borsani" userId="eee952e5-9d7d-478e-9306-6ccf2741717f" providerId="ADAL" clId="{85179D02-1AEB-41BD-99AE-18770FFE0C42}" dt="2026-05-05T08:25:52.490" v="16698" actId="1076"/>
          <ac:spMkLst>
            <pc:docMk/>
            <pc:sldMk cId="1663025018" sldId="289"/>
            <ac:spMk id="3" creationId="{490470E4-79D6-E0AB-C433-9B8E4BB192E9}"/>
          </ac:spMkLst>
        </pc:spChg>
        <pc:spChg chg="add del mod">
          <ac:chgData name="Valeria Borsani" userId="eee952e5-9d7d-478e-9306-6ccf2741717f" providerId="ADAL" clId="{85179D02-1AEB-41BD-99AE-18770FFE0C42}" dt="2026-05-05T08:27:02.487" v="16735" actId="478"/>
          <ac:spMkLst>
            <pc:docMk/>
            <pc:sldMk cId="1663025018" sldId="289"/>
            <ac:spMk id="5" creationId="{EEE20609-2B4C-F07B-1CE3-9571B46F06D9}"/>
          </ac:spMkLst>
        </pc:spChg>
        <pc:spChg chg="mod">
          <ac:chgData name="Valeria Borsani" userId="eee952e5-9d7d-478e-9306-6ccf2741717f" providerId="ADAL" clId="{85179D02-1AEB-41BD-99AE-18770FFE0C42}" dt="2026-05-05T08:25:26.259" v="16695" actId="6549"/>
          <ac:spMkLst>
            <pc:docMk/>
            <pc:sldMk cId="1663025018" sldId="289"/>
            <ac:spMk id="6" creationId="{9971A872-F437-A54D-71D8-C2850B7D93A5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8:31:01.313" v="16767" actId="1076"/>
        <pc:sldMkLst>
          <pc:docMk/>
          <pc:sldMk cId="1264554584" sldId="290"/>
        </pc:sldMkLst>
        <pc:spChg chg="mod">
          <ac:chgData name="Valeria Borsani" userId="eee952e5-9d7d-478e-9306-6ccf2741717f" providerId="ADAL" clId="{85179D02-1AEB-41BD-99AE-18770FFE0C42}" dt="2026-04-30T10:34:31.369" v="12136" actId="1076"/>
          <ac:spMkLst>
            <pc:docMk/>
            <pc:sldMk cId="1264554584" sldId="290"/>
            <ac:spMk id="6" creationId="{79D1FF3D-A7F3-8DCA-3D50-753B0A0C3DC2}"/>
          </ac:spMkLst>
        </pc:spChg>
        <pc:spChg chg="add mod">
          <ac:chgData name="Valeria Borsani" userId="eee952e5-9d7d-478e-9306-6ccf2741717f" providerId="ADAL" clId="{85179D02-1AEB-41BD-99AE-18770FFE0C42}" dt="2026-05-05T08:30:42.675" v="16766" actId="20577"/>
          <ac:spMkLst>
            <pc:docMk/>
            <pc:sldMk cId="1264554584" sldId="290"/>
            <ac:spMk id="13" creationId="{4DDDC80F-1FE0-B54E-7B9D-AA58C4ABD6C7}"/>
          </ac:spMkLst>
        </pc:spChg>
        <pc:spChg chg="add mod">
          <ac:chgData name="Valeria Borsani" userId="eee952e5-9d7d-478e-9306-6ccf2741717f" providerId="ADAL" clId="{85179D02-1AEB-41BD-99AE-18770FFE0C42}" dt="2026-05-05T08:30:29.230" v="16763" actId="1076"/>
          <ac:spMkLst>
            <pc:docMk/>
            <pc:sldMk cId="1264554584" sldId="290"/>
            <ac:spMk id="15" creationId="{247D1AC3-E9B0-AF09-339A-CCF5D5E19953}"/>
          </ac:spMkLst>
        </pc:spChg>
        <pc:spChg chg="add mod">
          <ac:chgData name="Valeria Borsani" userId="eee952e5-9d7d-478e-9306-6ccf2741717f" providerId="ADAL" clId="{85179D02-1AEB-41BD-99AE-18770FFE0C42}" dt="2026-05-05T08:31:01.313" v="16767" actId="1076"/>
          <ac:spMkLst>
            <pc:docMk/>
            <pc:sldMk cId="1264554584" sldId="290"/>
            <ac:spMk id="17" creationId="{5E0236EA-71A8-0E12-C1B8-EA2C5DED3D43}"/>
          </ac:spMkLst>
        </pc:spChg>
        <pc:spChg chg="add mod">
          <ac:chgData name="Valeria Borsani" userId="eee952e5-9d7d-478e-9306-6ccf2741717f" providerId="ADAL" clId="{85179D02-1AEB-41BD-99AE-18770FFE0C42}" dt="2026-05-05T08:29:23.183" v="16751" actId="1076"/>
          <ac:spMkLst>
            <pc:docMk/>
            <pc:sldMk cId="1264554584" sldId="290"/>
            <ac:spMk id="18" creationId="{2A8FE5A6-C65B-DDCD-D5B8-7A648701493B}"/>
          </ac:spMkLst>
        </pc:spChg>
        <pc:graphicFrameChg chg="add del mod">
          <ac:chgData name="Valeria Borsani" userId="eee952e5-9d7d-478e-9306-6ccf2741717f" providerId="ADAL" clId="{85179D02-1AEB-41BD-99AE-18770FFE0C42}" dt="2026-05-05T08:30:15.850" v="16759" actId="478"/>
          <ac:graphicFrameMkLst>
            <pc:docMk/>
            <pc:sldMk cId="1264554584" sldId="290"/>
            <ac:graphicFrameMk id="2" creationId="{6CD4AA6C-5725-581F-9F5B-9C97BAB6B0C4}"/>
          </ac:graphicFrameMkLst>
        </pc:graphicFrameChg>
      </pc:sldChg>
      <pc:sldChg chg="addSp delSp modSp new mod ord">
        <pc:chgData name="Valeria Borsani" userId="eee952e5-9d7d-478e-9306-6ccf2741717f" providerId="ADAL" clId="{85179D02-1AEB-41BD-99AE-18770FFE0C42}" dt="2026-05-05T06:47:39.553" v="15475"/>
        <pc:sldMkLst>
          <pc:docMk/>
          <pc:sldMk cId="3028623143" sldId="292"/>
        </pc:sldMkLst>
        <pc:spChg chg="add mod">
          <ac:chgData name="Valeria Borsani" userId="eee952e5-9d7d-478e-9306-6ccf2741717f" providerId="ADAL" clId="{85179D02-1AEB-41BD-99AE-18770FFE0C42}" dt="2026-04-28T09:54:08.128" v="7066" actId="207"/>
          <ac:spMkLst>
            <pc:docMk/>
            <pc:sldMk cId="3028623143" sldId="292"/>
            <ac:spMk id="7" creationId="{D7C471FF-8963-2F61-E80F-D425EF42D78E}"/>
          </ac:spMkLst>
        </pc:spChg>
        <pc:spChg chg="add mod">
          <ac:chgData name="Valeria Borsani" userId="eee952e5-9d7d-478e-9306-6ccf2741717f" providerId="ADAL" clId="{85179D02-1AEB-41BD-99AE-18770FFE0C42}" dt="2026-04-28T09:04:20.449" v="6858"/>
          <ac:spMkLst>
            <pc:docMk/>
            <pc:sldMk cId="3028623143" sldId="292"/>
            <ac:spMk id="9" creationId="{47CF39C4-1B87-F3B6-7AFB-80FDB57F9CCE}"/>
          </ac:spMkLst>
        </pc:spChg>
        <pc:spChg chg="add mod">
          <ac:chgData name="Valeria Borsani" userId="eee952e5-9d7d-478e-9306-6ccf2741717f" providerId="ADAL" clId="{85179D02-1AEB-41BD-99AE-18770FFE0C42}" dt="2026-04-28T09:04:34.196" v="6859"/>
          <ac:spMkLst>
            <pc:docMk/>
            <pc:sldMk cId="3028623143" sldId="292"/>
            <ac:spMk id="10" creationId="{70BCEC15-C72C-912E-5DC5-49216FE4A187}"/>
          </ac:spMkLst>
        </pc:spChg>
        <pc:spChg chg="add mod">
          <ac:chgData name="Valeria Borsani" userId="eee952e5-9d7d-478e-9306-6ccf2741717f" providerId="ADAL" clId="{85179D02-1AEB-41BD-99AE-18770FFE0C42}" dt="2026-04-28T09:04:34.196" v="6859"/>
          <ac:spMkLst>
            <pc:docMk/>
            <pc:sldMk cId="3028623143" sldId="292"/>
            <ac:spMk id="11" creationId="{D42D7812-C391-9CAE-36D5-A3F5A6DE118D}"/>
          </ac:spMkLst>
        </pc:spChg>
        <pc:spChg chg="add mod">
          <ac:chgData name="Valeria Borsani" userId="eee952e5-9d7d-478e-9306-6ccf2741717f" providerId="ADAL" clId="{85179D02-1AEB-41BD-99AE-18770FFE0C42}" dt="2026-04-28T09:04:41.586" v="6860"/>
          <ac:spMkLst>
            <pc:docMk/>
            <pc:sldMk cId="3028623143" sldId="292"/>
            <ac:spMk id="12" creationId="{70A9631A-DD58-C110-E107-7F5BB75DF865}"/>
          </ac:spMkLst>
        </pc:spChg>
        <pc:graphicFrameChg chg="add mod">
          <ac:chgData name="Valeria Borsani" userId="eee952e5-9d7d-478e-9306-6ccf2741717f" providerId="ADAL" clId="{85179D02-1AEB-41BD-99AE-18770FFE0C42}" dt="2026-04-28T09:04:48.506" v="6861" actId="1076"/>
          <ac:graphicFrameMkLst>
            <pc:docMk/>
            <pc:sldMk cId="3028623143" sldId="292"/>
            <ac:graphicFrameMk id="4" creationId="{B602DBAE-8D32-94E3-24E4-C7C840D880D5}"/>
          </ac:graphicFrameMkLst>
        </pc:graphicFrameChg>
        <pc:graphicFrameChg chg="add mod modGraphic">
          <ac:chgData name="Valeria Borsani" userId="eee952e5-9d7d-478e-9306-6ccf2741717f" providerId="ADAL" clId="{85179D02-1AEB-41BD-99AE-18770FFE0C42}" dt="2026-05-05T06:47:39.553" v="15475"/>
          <ac:graphicFrameMkLst>
            <pc:docMk/>
            <pc:sldMk cId="3028623143" sldId="292"/>
            <ac:graphicFrameMk id="8" creationId="{43A3AA24-4AAD-AC87-33C3-DC1777661974}"/>
          </ac:graphicFrameMkLst>
        </pc:graphicFrameChg>
      </pc:sldChg>
      <pc:sldChg chg="addSp delSp modSp add mod">
        <pc:chgData name="Valeria Borsani" userId="eee952e5-9d7d-478e-9306-6ccf2741717f" providerId="ADAL" clId="{85179D02-1AEB-41BD-99AE-18770FFE0C42}" dt="2026-05-05T08:25:15.220" v="16693" actId="207"/>
        <pc:sldMkLst>
          <pc:docMk/>
          <pc:sldMk cId="503461247" sldId="293"/>
        </pc:sldMkLst>
        <pc:spChg chg="add mod">
          <ac:chgData name="Valeria Borsani" userId="eee952e5-9d7d-478e-9306-6ccf2741717f" providerId="ADAL" clId="{85179D02-1AEB-41BD-99AE-18770FFE0C42}" dt="2026-04-30T09:22:23.033" v="10081" actId="1076"/>
          <ac:spMkLst>
            <pc:docMk/>
            <pc:sldMk cId="503461247" sldId="293"/>
            <ac:spMk id="2" creationId="{CEAE6392-9AF8-899E-7ABC-6A8FFBE94248}"/>
          </ac:spMkLst>
        </pc:spChg>
        <pc:spChg chg="add mod">
          <ac:chgData name="Valeria Borsani" userId="eee952e5-9d7d-478e-9306-6ccf2741717f" providerId="ADAL" clId="{85179D02-1AEB-41BD-99AE-18770FFE0C42}" dt="2026-04-28T10:40:31.510" v="8572" actId="1076"/>
          <ac:spMkLst>
            <pc:docMk/>
            <pc:sldMk cId="503461247" sldId="293"/>
            <ac:spMk id="3" creationId="{4B0DD14B-8E8D-D936-2BC6-853644E569E3}"/>
          </ac:spMkLst>
        </pc:spChg>
        <pc:spChg chg="add mod">
          <ac:chgData name="Valeria Borsani" userId="eee952e5-9d7d-478e-9306-6ccf2741717f" providerId="ADAL" clId="{85179D02-1AEB-41BD-99AE-18770FFE0C42}" dt="2026-04-30T09:25:06.313" v="10118" actId="207"/>
          <ac:spMkLst>
            <pc:docMk/>
            <pc:sldMk cId="503461247" sldId="293"/>
            <ac:spMk id="5" creationId="{2F0E6C86-C81E-A244-CF63-4FB50CE789F5}"/>
          </ac:spMkLst>
        </pc:spChg>
        <pc:spChg chg="mod">
          <ac:chgData name="Valeria Borsani" userId="eee952e5-9d7d-478e-9306-6ccf2741717f" providerId="ADAL" clId="{85179D02-1AEB-41BD-99AE-18770FFE0C42}" dt="2026-04-30T09:24:36.750" v="10111" actId="1076"/>
          <ac:spMkLst>
            <pc:docMk/>
            <pc:sldMk cId="503461247" sldId="293"/>
            <ac:spMk id="6" creationId="{9E0F051E-609F-2BA5-BEB2-2206253A2357}"/>
          </ac:spMkLst>
        </pc:spChg>
        <pc:spChg chg="add mod">
          <ac:chgData name="Valeria Borsani" userId="eee952e5-9d7d-478e-9306-6ccf2741717f" providerId="ADAL" clId="{85179D02-1AEB-41BD-99AE-18770FFE0C42}" dt="2026-04-30T09:25:56.631" v="10128" actId="207"/>
          <ac:spMkLst>
            <pc:docMk/>
            <pc:sldMk cId="503461247" sldId="293"/>
            <ac:spMk id="10" creationId="{C0E5B109-BCA5-9B96-00A6-393D87CBB0CB}"/>
          </ac:spMkLst>
        </pc:spChg>
        <pc:spChg chg="mod">
          <ac:chgData name="Valeria Borsani" userId="eee952e5-9d7d-478e-9306-6ccf2741717f" providerId="ADAL" clId="{85179D02-1AEB-41BD-99AE-18770FFE0C42}" dt="2026-04-30T10:14:42.343" v="11262" actId="1076"/>
          <ac:spMkLst>
            <pc:docMk/>
            <pc:sldMk cId="503461247" sldId="293"/>
            <ac:spMk id="11" creationId="{556E509D-D284-77F9-D954-B5AD4C0586E3}"/>
          </ac:spMkLst>
        </pc:spChg>
        <pc:spChg chg="add del mod">
          <ac:chgData name="Valeria Borsani" userId="eee952e5-9d7d-478e-9306-6ccf2741717f" providerId="ADAL" clId="{85179D02-1AEB-41BD-99AE-18770FFE0C42}" dt="2026-05-05T06:51:46.390" v="15608" actId="478"/>
          <ac:spMkLst>
            <pc:docMk/>
            <pc:sldMk cId="503461247" sldId="293"/>
            <ac:spMk id="12" creationId="{7BE973A0-A012-A958-2E01-F6FEDBF54ACB}"/>
          </ac:spMkLst>
        </pc:spChg>
        <pc:spChg chg="add mod">
          <ac:chgData name="Valeria Borsani" userId="eee952e5-9d7d-478e-9306-6ccf2741717f" providerId="ADAL" clId="{85179D02-1AEB-41BD-99AE-18770FFE0C42}" dt="2026-05-05T08:25:15.220" v="16693" actId="207"/>
          <ac:spMkLst>
            <pc:docMk/>
            <pc:sldMk cId="503461247" sldId="293"/>
            <ac:spMk id="13" creationId="{B35E4838-80AB-A06A-64F0-1792F4654CCF}"/>
          </ac:spMkLst>
        </pc:spChg>
        <pc:spChg chg="add mod">
          <ac:chgData name="Valeria Borsani" userId="eee952e5-9d7d-478e-9306-6ccf2741717f" providerId="ADAL" clId="{85179D02-1AEB-41BD-99AE-18770FFE0C42}" dt="2026-05-05T08:24:51.442" v="16691" actId="12"/>
          <ac:spMkLst>
            <pc:docMk/>
            <pc:sldMk cId="503461247" sldId="293"/>
            <ac:spMk id="14" creationId="{DEC7199E-27BC-C2C9-EB14-B654B7BE3FD4}"/>
          </ac:spMkLst>
        </pc:spChg>
        <pc:spChg chg="add mod">
          <ac:chgData name="Valeria Borsani" userId="eee952e5-9d7d-478e-9306-6ccf2741717f" providerId="ADAL" clId="{85179D02-1AEB-41BD-99AE-18770FFE0C42}" dt="2026-04-30T09:22:25.039" v="10082" actId="1076"/>
          <ac:spMkLst>
            <pc:docMk/>
            <pc:sldMk cId="503461247" sldId="293"/>
            <ac:spMk id="17" creationId="{4AC18750-8678-3468-5FE3-8773C3F8083F}"/>
          </ac:spMkLst>
        </pc:spChg>
        <pc:spChg chg="add mod">
          <ac:chgData name="Valeria Borsani" userId="eee952e5-9d7d-478e-9306-6ccf2741717f" providerId="ADAL" clId="{85179D02-1AEB-41BD-99AE-18770FFE0C42}" dt="2026-05-05T06:52:42.348" v="15618" actId="14100"/>
          <ac:spMkLst>
            <pc:docMk/>
            <pc:sldMk cId="503461247" sldId="293"/>
            <ac:spMk id="18" creationId="{D761E254-521D-BBAA-C6D9-C07AAF11C9A1}"/>
          </ac:spMkLst>
        </pc:spChg>
        <pc:spChg chg="add mod">
          <ac:chgData name="Valeria Borsani" userId="eee952e5-9d7d-478e-9306-6ccf2741717f" providerId="ADAL" clId="{85179D02-1AEB-41BD-99AE-18770FFE0C42}" dt="2026-05-05T08:24:59.241" v="16692" actId="12"/>
          <ac:spMkLst>
            <pc:docMk/>
            <pc:sldMk cId="503461247" sldId="293"/>
            <ac:spMk id="20" creationId="{F0AB4C04-9591-5F02-68B7-C7C3F08B0AA6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8:27:41.788" v="16740" actId="1076"/>
        <pc:sldMkLst>
          <pc:docMk/>
          <pc:sldMk cId="163031380" sldId="294"/>
        </pc:sldMkLst>
        <pc:spChg chg="add del mod">
          <ac:chgData name="Valeria Borsani" userId="eee952e5-9d7d-478e-9306-6ccf2741717f" providerId="ADAL" clId="{85179D02-1AEB-41BD-99AE-18770FFE0C42}" dt="2026-05-05T07:19:41.028" v="15752" actId="21"/>
          <ac:spMkLst>
            <pc:docMk/>
            <pc:sldMk cId="163031380" sldId="294"/>
            <ac:spMk id="2" creationId="{495D8D85-0598-6215-F941-DEAF5647B9E4}"/>
          </ac:spMkLst>
        </pc:spChg>
        <pc:spChg chg="add del mod">
          <ac:chgData name="Valeria Borsani" userId="eee952e5-9d7d-478e-9306-6ccf2741717f" providerId="ADAL" clId="{85179D02-1AEB-41BD-99AE-18770FFE0C42}" dt="2026-05-05T07:19:41.028" v="15752" actId="21"/>
          <ac:spMkLst>
            <pc:docMk/>
            <pc:sldMk cId="163031380" sldId="294"/>
            <ac:spMk id="3" creationId="{77A610FF-9C0C-4DB7-74D6-38F096BC30E3}"/>
          </ac:spMkLst>
        </pc:spChg>
        <pc:spChg chg="add del mod">
          <ac:chgData name="Valeria Borsani" userId="eee952e5-9d7d-478e-9306-6ccf2741717f" providerId="ADAL" clId="{85179D02-1AEB-41BD-99AE-18770FFE0C42}" dt="2026-05-05T07:37:21.996" v="16177" actId="478"/>
          <ac:spMkLst>
            <pc:docMk/>
            <pc:sldMk cId="163031380" sldId="294"/>
            <ac:spMk id="5" creationId="{A7E747F2-9BB8-8E4E-EB38-9FC74ACF5FCC}"/>
          </ac:spMkLst>
        </pc:spChg>
        <pc:spChg chg="mod">
          <ac:chgData name="Valeria Borsani" userId="eee952e5-9d7d-478e-9306-6ccf2741717f" providerId="ADAL" clId="{85179D02-1AEB-41BD-99AE-18770FFE0C42}" dt="2026-05-05T08:27:29.231" v="16739" actId="255"/>
          <ac:spMkLst>
            <pc:docMk/>
            <pc:sldMk cId="163031380" sldId="294"/>
            <ac:spMk id="6" creationId="{E8AE6031-06DB-5F90-25A5-993C2C3748EC}"/>
          </ac:spMkLst>
        </pc:spChg>
        <pc:spChg chg="add del mod">
          <ac:chgData name="Valeria Borsani" userId="eee952e5-9d7d-478e-9306-6ccf2741717f" providerId="ADAL" clId="{85179D02-1AEB-41BD-99AE-18770FFE0C42}" dt="2026-05-05T07:20:10.474" v="15757" actId="478"/>
          <ac:spMkLst>
            <pc:docMk/>
            <pc:sldMk cId="163031380" sldId="294"/>
            <ac:spMk id="10" creationId="{46E4A612-860D-2988-82AC-4318F7116ABB}"/>
          </ac:spMkLst>
        </pc:spChg>
        <pc:spChg chg="add del mod">
          <ac:chgData name="Valeria Borsani" userId="eee952e5-9d7d-478e-9306-6ccf2741717f" providerId="ADAL" clId="{85179D02-1AEB-41BD-99AE-18770FFE0C42}" dt="2026-05-05T07:37:25.572" v="16179" actId="478"/>
          <ac:spMkLst>
            <pc:docMk/>
            <pc:sldMk cId="163031380" sldId="294"/>
            <ac:spMk id="11" creationId="{79ABB3A2-786C-4AF1-45EA-B9C6CD6D3ED8}"/>
          </ac:spMkLst>
        </pc:spChg>
        <pc:spChg chg="add del mod">
          <ac:chgData name="Valeria Borsani" userId="eee952e5-9d7d-478e-9306-6ccf2741717f" providerId="ADAL" clId="{85179D02-1AEB-41BD-99AE-18770FFE0C42}" dt="2026-05-05T07:37:23.244" v="16178" actId="478"/>
          <ac:spMkLst>
            <pc:docMk/>
            <pc:sldMk cId="163031380" sldId="294"/>
            <ac:spMk id="17" creationId="{43A974D2-9EF1-2451-9309-69ED2DCB1756}"/>
          </ac:spMkLst>
        </pc:spChg>
        <pc:spChg chg="add mod">
          <ac:chgData name="Valeria Borsani" userId="eee952e5-9d7d-478e-9306-6ccf2741717f" providerId="ADAL" clId="{85179D02-1AEB-41BD-99AE-18770FFE0C42}" dt="2026-05-05T08:27:41.788" v="16740" actId="1076"/>
          <ac:spMkLst>
            <pc:docMk/>
            <pc:sldMk cId="163031380" sldId="294"/>
            <ac:spMk id="19" creationId="{8EA5304D-EDB5-C9A8-85AF-D1422DCC4749}"/>
          </ac:spMkLst>
        </pc:spChg>
        <pc:spChg chg="add mod">
          <ac:chgData name="Valeria Borsani" userId="eee952e5-9d7d-478e-9306-6ccf2741717f" providerId="ADAL" clId="{85179D02-1AEB-41BD-99AE-18770FFE0C42}" dt="2026-05-05T07:38:22.783" v="16195" actId="1076"/>
          <ac:spMkLst>
            <pc:docMk/>
            <pc:sldMk cId="163031380" sldId="294"/>
            <ac:spMk id="20" creationId="{EBBA4088-F0D5-57F8-2E50-D69D3E0B449F}"/>
          </ac:spMkLst>
        </pc:spChg>
        <pc:spChg chg="add mod">
          <ac:chgData name="Valeria Borsani" userId="eee952e5-9d7d-478e-9306-6ccf2741717f" providerId="ADAL" clId="{85179D02-1AEB-41BD-99AE-18770FFE0C42}" dt="2026-05-05T07:38:24.983" v="16196" actId="1076"/>
          <ac:spMkLst>
            <pc:docMk/>
            <pc:sldMk cId="163031380" sldId="294"/>
            <ac:spMk id="22" creationId="{A48B9C30-CD52-4D52-3289-C770746A43E9}"/>
          </ac:spMkLst>
        </pc:spChg>
        <pc:spChg chg="add mod">
          <ac:chgData name="Valeria Borsani" userId="eee952e5-9d7d-478e-9306-6ccf2741717f" providerId="ADAL" clId="{85179D02-1AEB-41BD-99AE-18770FFE0C42}" dt="2026-05-05T07:38:19.928" v="16194" actId="1076"/>
          <ac:spMkLst>
            <pc:docMk/>
            <pc:sldMk cId="163031380" sldId="294"/>
            <ac:spMk id="23" creationId="{688CAEEF-FB9D-039F-AF9D-019603A32F87}"/>
          </ac:spMkLst>
        </pc:spChg>
        <pc:graphicFrameChg chg="add del mod modGraphic">
          <ac:chgData name="Valeria Borsani" userId="eee952e5-9d7d-478e-9306-6ccf2741717f" providerId="ADAL" clId="{85179D02-1AEB-41BD-99AE-18770FFE0C42}" dt="2026-05-05T07:37:27.415" v="16180" actId="478"/>
          <ac:graphicFrameMkLst>
            <pc:docMk/>
            <pc:sldMk cId="163031380" sldId="294"/>
            <ac:graphicFrameMk id="12" creationId="{C1B7E5A9-D079-A722-D3B8-12CAE65772B6}"/>
          </ac:graphicFrameMkLst>
        </pc:graphicFrameChg>
        <pc:picChg chg="add del mod">
          <ac:chgData name="Valeria Borsani" userId="eee952e5-9d7d-478e-9306-6ccf2741717f" providerId="ADAL" clId="{85179D02-1AEB-41BD-99AE-18770FFE0C42}" dt="2026-05-05T07:19:41.028" v="15752" actId="21"/>
          <ac:picMkLst>
            <pc:docMk/>
            <pc:sldMk cId="163031380" sldId="294"/>
            <ac:picMk id="13" creationId="{43F8CF9E-0FC3-3B19-53E1-A2538C13CA4D}"/>
          </ac:picMkLst>
        </pc:picChg>
        <pc:picChg chg="add del mod">
          <ac:chgData name="Valeria Borsani" userId="eee952e5-9d7d-478e-9306-6ccf2741717f" providerId="ADAL" clId="{85179D02-1AEB-41BD-99AE-18770FFE0C42}" dt="2026-05-05T07:28:15.389" v="16150" actId="478"/>
          <ac:picMkLst>
            <pc:docMk/>
            <pc:sldMk cId="163031380" sldId="294"/>
            <ac:picMk id="15" creationId="{AC192E0E-9EF0-BFA6-0FAA-B3879678BDC5}"/>
          </ac:picMkLst>
        </pc:picChg>
        <pc:picChg chg="add mod">
          <ac:chgData name="Valeria Borsani" userId="eee952e5-9d7d-478e-9306-6ccf2741717f" providerId="ADAL" clId="{85179D02-1AEB-41BD-99AE-18770FFE0C42}" dt="2026-05-05T07:38:00.372" v="16189" actId="1076"/>
          <ac:picMkLst>
            <pc:docMk/>
            <pc:sldMk cId="163031380" sldId="294"/>
            <ac:picMk id="21" creationId="{E0943C74-5EF3-AEBA-3F47-29AF67F00E9B}"/>
          </ac:picMkLst>
        </pc:picChg>
      </pc:sldChg>
      <pc:sldChg chg="modSp add del mod">
        <pc:chgData name="Valeria Borsani" userId="eee952e5-9d7d-478e-9306-6ccf2741717f" providerId="ADAL" clId="{85179D02-1AEB-41BD-99AE-18770FFE0C42}" dt="2026-05-04T12:18:44.221" v="15324" actId="47"/>
        <pc:sldMkLst>
          <pc:docMk/>
          <pc:sldMk cId="4177461805" sldId="295"/>
        </pc:sldMkLst>
      </pc:sldChg>
      <pc:sldChg chg="addSp delSp modSp add mod">
        <pc:chgData name="Valeria Borsani" userId="eee952e5-9d7d-478e-9306-6ccf2741717f" providerId="ADAL" clId="{85179D02-1AEB-41BD-99AE-18770FFE0C42}" dt="2026-05-05T08:17:20.184" v="16495" actId="113"/>
        <pc:sldMkLst>
          <pc:docMk/>
          <pc:sldMk cId="2856694549" sldId="296"/>
        </pc:sldMkLst>
        <pc:spChg chg="add mod">
          <ac:chgData name="Valeria Borsani" userId="eee952e5-9d7d-478e-9306-6ccf2741717f" providerId="ADAL" clId="{85179D02-1AEB-41BD-99AE-18770FFE0C42}" dt="2026-05-05T08:17:20.184" v="16495" actId="113"/>
          <ac:spMkLst>
            <pc:docMk/>
            <pc:sldMk cId="2856694549" sldId="296"/>
            <ac:spMk id="3" creationId="{BAE0F8C3-574C-AFAB-DDA9-C41E59872C67}"/>
          </ac:spMkLst>
        </pc:spChg>
        <pc:spChg chg="mod">
          <ac:chgData name="Valeria Borsani" userId="eee952e5-9d7d-478e-9306-6ccf2741717f" providerId="ADAL" clId="{85179D02-1AEB-41BD-99AE-18770FFE0C42}" dt="2026-04-22T13:34:35.913" v="6281" actId="20577"/>
          <ac:spMkLst>
            <pc:docMk/>
            <pc:sldMk cId="2856694549" sldId="296"/>
            <ac:spMk id="4" creationId="{DBE24A1E-80B1-DF74-970A-C574A4BB00E3}"/>
          </ac:spMkLst>
        </pc:spChg>
        <pc:spChg chg="add del mod">
          <ac:chgData name="Valeria Borsani" userId="eee952e5-9d7d-478e-9306-6ccf2741717f" providerId="ADAL" clId="{85179D02-1AEB-41BD-99AE-18770FFE0C42}" dt="2026-04-30T11:28:54.905" v="14949" actId="20577"/>
          <ac:spMkLst>
            <pc:docMk/>
            <pc:sldMk cId="2856694549" sldId="296"/>
            <ac:spMk id="6" creationId="{98A7B5AD-8F07-FF52-A5FA-8D4AC1DB1F5E}"/>
          </ac:spMkLst>
        </pc:spChg>
      </pc:sldChg>
      <pc:sldChg chg="addSp delSp modSp add mod ord">
        <pc:chgData name="Valeria Borsani" userId="eee952e5-9d7d-478e-9306-6ccf2741717f" providerId="ADAL" clId="{85179D02-1AEB-41BD-99AE-18770FFE0C42}" dt="2026-05-05T08:28:27.110" v="16744" actId="12"/>
        <pc:sldMkLst>
          <pc:docMk/>
          <pc:sldMk cId="1892906859" sldId="297"/>
        </pc:sldMkLst>
        <pc:spChg chg="mod">
          <ac:chgData name="Valeria Borsani" userId="eee952e5-9d7d-478e-9306-6ccf2741717f" providerId="ADAL" clId="{85179D02-1AEB-41BD-99AE-18770FFE0C42}" dt="2026-04-30T10:30:28.245" v="11972" actId="207"/>
          <ac:spMkLst>
            <pc:docMk/>
            <pc:sldMk cId="1892906859" sldId="297"/>
            <ac:spMk id="3" creationId="{70C73CD0-9CDC-DD84-10C0-A6E6A293C1C7}"/>
          </ac:spMkLst>
        </pc:spChg>
        <pc:spChg chg="mod">
          <ac:chgData name="Valeria Borsani" userId="eee952e5-9d7d-478e-9306-6ccf2741717f" providerId="ADAL" clId="{85179D02-1AEB-41BD-99AE-18770FFE0C42}" dt="2026-04-30T10:19:33.733" v="11321" actId="1076"/>
          <ac:spMkLst>
            <pc:docMk/>
            <pc:sldMk cId="1892906859" sldId="297"/>
            <ac:spMk id="6" creationId="{1328F805-88DA-8860-581F-60516D48127C}"/>
          </ac:spMkLst>
        </pc:spChg>
        <pc:spChg chg="mod">
          <ac:chgData name="Valeria Borsani" userId="eee952e5-9d7d-478e-9306-6ccf2741717f" providerId="ADAL" clId="{85179D02-1AEB-41BD-99AE-18770FFE0C42}" dt="2026-04-30T10:30:44.318" v="11978" actId="5793"/>
          <ac:spMkLst>
            <pc:docMk/>
            <pc:sldMk cId="1892906859" sldId="297"/>
            <ac:spMk id="10" creationId="{549C6488-7D72-53FC-909B-6B2AEAE3CE58}"/>
          </ac:spMkLst>
        </pc:spChg>
        <pc:spChg chg="mod">
          <ac:chgData name="Valeria Borsani" userId="eee952e5-9d7d-478e-9306-6ccf2741717f" providerId="ADAL" clId="{85179D02-1AEB-41BD-99AE-18770FFE0C42}" dt="2026-04-30T10:32:21.619" v="12043" actId="207"/>
          <ac:spMkLst>
            <pc:docMk/>
            <pc:sldMk cId="1892906859" sldId="297"/>
            <ac:spMk id="12" creationId="{053C377D-B662-B9B0-36FF-5EFC4FFE53B7}"/>
          </ac:spMkLst>
        </pc:spChg>
        <pc:spChg chg="add mod">
          <ac:chgData name="Valeria Borsani" userId="eee952e5-9d7d-478e-9306-6ccf2741717f" providerId="ADAL" clId="{85179D02-1AEB-41BD-99AE-18770FFE0C42}" dt="2026-04-30T10:30:01.669" v="11967" actId="122"/>
          <ac:spMkLst>
            <pc:docMk/>
            <pc:sldMk cId="1892906859" sldId="297"/>
            <ac:spMk id="14" creationId="{CA5FF870-8D91-C0C4-194D-4F4921FE9D5F}"/>
          </ac:spMkLst>
        </pc:spChg>
        <pc:spChg chg="add mod">
          <ac:chgData name="Valeria Borsani" userId="eee952e5-9d7d-478e-9306-6ccf2741717f" providerId="ADAL" clId="{85179D02-1AEB-41BD-99AE-18770FFE0C42}" dt="2026-05-05T08:28:27.110" v="16744" actId="12"/>
          <ac:spMkLst>
            <pc:docMk/>
            <pc:sldMk cId="1892906859" sldId="297"/>
            <ac:spMk id="15" creationId="{18CF5CDC-D75A-4D7D-8E4D-C5FB492070C3}"/>
          </ac:spMkLst>
        </pc:spChg>
        <pc:spChg chg="add mod">
          <ac:chgData name="Valeria Borsani" userId="eee952e5-9d7d-478e-9306-6ccf2741717f" providerId="ADAL" clId="{85179D02-1AEB-41BD-99AE-18770FFE0C42}" dt="2026-04-30T10:29:12.495" v="11962" actId="207"/>
          <ac:spMkLst>
            <pc:docMk/>
            <pc:sldMk cId="1892906859" sldId="297"/>
            <ac:spMk id="16" creationId="{0610C600-97CF-B22F-49AF-21E42A4CBAF2}"/>
          </ac:spMkLst>
        </pc:spChg>
        <pc:spChg chg="add mod">
          <ac:chgData name="Valeria Borsani" userId="eee952e5-9d7d-478e-9306-6ccf2741717f" providerId="ADAL" clId="{85179D02-1AEB-41BD-99AE-18770FFE0C42}" dt="2026-04-30T10:30:17.518" v="11970" actId="207"/>
          <ac:spMkLst>
            <pc:docMk/>
            <pc:sldMk cId="1892906859" sldId="297"/>
            <ac:spMk id="17" creationId="{16A2F513-CB55-8148-4AB1-2E79DF81B041}"/>
          </ac:spMkLst>
        </pc:spChg>
        <pc:spChg chg="add mod">
          <ac:chgData name="Valeria Borsani" userId="eee952e5-9d7d-478e-9306-6ccf2741717f" providerId="ADAL" clId="{85179D02-1AEB-41BD-99AE-18770FFE0C42}" dt="2026-04-30T10:31:03.567" v="11981" actId="207"/>
          <ac:spMkLst>
            <pc:docMk/>
            <pc:sldMk cId="1892906859" sldId="297"/>
            <ac:spMk id="18" creationId="{643E5825-153C-FD2B-E6EE-930CC6807419}"/>
          </ac:spMkLst>
        </pc:spChg>
        <pc:graphicFrameChg chg="mod">
          <ac:chgData name="Valeria Borsani" userId="eee952e5-9d7d-478e-9306-6ccf2741717f" providerId="ADAL" clId="{85179D02-1AEB-41BD-99AE-18770FFE0C42}" dt="2026-04-30T10:20:59.406" v="11362" actId="1076"/>
          <ac:graphicFrameMkLst>
            <pc:docMk/>
            <pc:sldMk cId="1892906859" sldId="297"/>
            <ac:graphicFrameMk id="2" creationId="{72E658AE-CAC0-C4EB-AA0D-9FC2E08CFAC2}"/>
          </ac:graphicFrameMkLst>
        </pc:graphicFrameChg>
      </pc:sldChg>
      <pc:sldChg chg="addSp delSp modSp add mod">
        <pc:chgData name="Valeria Borsani" userId="eee952e5-9d7d-478e-9306-6ccf2741717f" providerId="ADAL" clId="{85179D02-1AEB-41BD-99AE-18770FFE0C42}" dt="2026-05-05T08:34:04.643" v="16946" actId="20577"/>
        <pc:sldMkLst>
          <pc:docMk/>
          <pc:sldMk cId="3317637750" sldId="298"/>
        </pc:sldMkLst>
        <pc:spChg chg="mod">
          <ac:chgData name="Valeria Borsani" userId="eee952e5-9d7d-478e-9306-6ccf2741717f" providerId="ADAL" clId="{85179D02-1AEB-41BD-99AE-18770FFE0C42}" dt="2026-04-30T10:47:00.116" v="12692" actId="20578"/>
          <ac:spMkLst>
            <pc:docMk/>
            <pc:sldMk cId="3317637750" sldId="298"/>
            <ac:spMk id="4" creationId="{334435A4-BF21-9169-A875-43AC0BF2F9D6}"/>
          </ac:spMkLst>
        </pc:spChg>
        <pc:spChg chg="add mod">
          <ac:chgData name="Valeria Borsani" userId="eee952e5-9d7d-478e-9306-6ccf2741717f" providerId="ADAL" clId="{85179D02-1AEB-41BD-99AE-18770FFE0C42}" dt="2026-05-05T08:32:41.525" v="16831" actId="1076"/>
          <ac:spMkLst>
            <pc:docMk/>
            <pc:sldMk cId="3317637750" sldId="298"/>
            <ac:spMk id="5" creationId="{8391C9F2-E2A8-A89B-F75D-E0A63E9220AD}"/>
          </ac:spMkLst>
        </pc:spChg>
        <pc:spChg chg="mod">
          <ac:chgData name="Valeria Borsani" userId="eee952e5-9d7d-478e-9306-6ccf2741717f" providerId="ADAL" clId="{85179D02-1AEB-41BD-99AE-18770FFE0C42}" dt="2026-04-30T10:44:49.048" v="12464" actId="255"/>
          <ac:spMkLst>
            <pc:docMk/>
            <pc:sldMk cId="3317637750" sldId="298"/>
            <ac:spMk id="6" creationId="{DEBAC736-FFA0-4909-1845-F11D99FE97AF}"/>
          </ac:spMkLst>
        </pc:spChg>
        <pc:spChg chg="add mod">
          <ac:chgData name="Valeria Borsani" userId="eee952e5-9d7d-478e-9306-6ccf2741717f" providerId="ADAL" clId="{85179D02-1AEB-41BD-99AE-18770FFE0C42}" dt="2026-05-05T08:31:31.362" v="16768" actId="1076"/>
          <ac:spMkLst>
            <pc:docMk/>
            <pc:sldMk cId="3317637750" sldId="298"/>
            <ac:spMk id="10" creationId="{BA5B4B10-5B16-A4E3-717A-875CB48F2B82}"/>
          </ac:spMkLst>
        </pc:spChg>
        <pc:spChg chg="add mod">
          <ac:chgData name="Valeria Borsani" userId="eee952e5-9d7d-478e-9306-6ccf2741717f" providerId="ADAL" clId="{85179D02-1AEB-41BD-99AE-18770FFE0C42}" dt="2026-05-05T08:33:25.586" v="16865" actId="113"/>
          <ac:spMkLst>
            <pc:docMk/>
            <pc:sldMk cId="3317637750" sldId="298"/>
            <ac:spMk id="12" creationId="{8C05B099-45F8-7795-D9C9-DB022C9FE36E}"/>
          </ac:spMkLst>
        </pc:spChg>
        <pc:spChg chg="add del mod">
          <ac:chgData name="Valeria Borsani" userId="eee952e5-9d7d-478e-9306-6ccf2741717f" providerId="ADAL" clId="{85179D02-1AEB-41BD-99AE-18770FFE0C42}" dt="2026-05-05T08:32:33.326" v="16830" actId="478"/>
          <ac:spMkLst>
            <pc:docMk/>
            <pc:sldMk cId="3317637750" sldId="298"/>
            <ac:spMk id="16" creationId="{015CF640-4EFA-5033-F316-ACC800253BF1}"/>
          </ac:spMkLst>
        </pc:spChg>
        <pc:spChg chg="add mod">
          <ac:chgData name="Valeria Borsani" userId="eee952e5-9d7d-478e-9306-6ccf2741717f" providerId="ADAL" clId="{85179D02-1AEB-41BD-99AE-18770FFE0C42}" dt="2026-05-05T08:33:32.734" v="16866" actId="1076"/>
          <ac:spMkLst>
            <pc:docMk/>
            <pc:sldMk cId="3317637750" sldId="298"/>
            <ac:spMk id="18" creationId="{282ABFC8-4E9E-1704-66D6-589FDB9389CB}"/>
          </ac:spMkLst>
        </pc:spChg>
        <pc:spChg chg="add mod">
          <ac:chgData name="Valeria Borsani" userId="eee952e5-9d7d-478e-9306-6ccf2741717f" providerId="ADAL" clId="{85179D02-1AEB-41BD-99AE-18770FFE0C42}" dt="2026-05-05T08:34:04.643" v="16946" actId="20577"/>
          <ac:spMkLst>
            <pc:docMk/>
            <pc:sldMk cId="3317637750" sldId="298"/>
            <ac:spMk id="20" creationId="{C6F05678-3557-6E94-BBC6-5A71A38D18BA}"/>
          </ac:spMkLst>
        </pc:spChg>
        <pc:spChg chg="add del mod">
          <ac:chgData name="Valeria Borsani" userId="eee952e5-9d7d-478e-9306-6ccf2741717f" providerId="ADAL" clId="{85179D02-1AEB-41BD-99AE-18770FFE0C42}" dt="2026-05-05T08:32:29.377" v="16829" actId="478"/>
          <ac:spMkLst>
            <pc:docMk/>
            <pc:sldMk cId="3317637750" sldId="298"/>
            <ac:spMk id="21" creationId="{369747B2-8C80-88BA-E3DB-C53124297DC2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8:35:39.313" v="16969" actId="113"/>
        <pc:sldMkLst>
          <pc:docMk/>
          <pc:sldMk cId="3256286653" sldId="299"/>
        </pc:sldMkLst>
        <pc:spChg chg="add mod">
          <ac:chgData name="Valeria Borsani" userId="eee952e5-9d7d-478e-9306-6ccf2741717f" providerId="ADAL" clId="{85179D02-1AEB-41BD-99AE-18770FFE0C42}" dt="2026-05-05T08:35:15.196" v="16966" actId="207"/>
          <ac:spMkLst>
            <pc:docMk/>
            <pc:sldMk cId="3256286653" sldId="299"/>
            <ac:spMk id="2" creationId="{CC30250E-1430-88D7-6BF1-794D45081360}"/>
          </ac:spMkLst>
        </pc:spChg>
        <pc:spChg chg="mod">
          <ac:chgData name="Valeria Borsani" userId="eee952e5-9d7d-478e-9306-6ccf2741717f" providerId="ADAL" clId="{85179D02-1AEB-41BD-99AE-18770FFE0C42}" dt="2026-04-30T11:08:17.435" v="13532" actId="1076"/>
          <ac:spMkLst>
            <pc:docMk/>
            <pc:sldMk cId="3256286653" sldId="299"/>
            <ac:spMk id="10" creationId="{05B6F460-378D-0973-D656-BD95C2EF546D}"/>
          </ac:spMkLst>
        </pc:spChg>
        <pc:spChg chg="add mod">
          <ac:chgData name="Valeria Borsani" userId="eee952e5-9d7d-478e-9306-6ccf2741717f" providerId="ADAL" clId="{85179D02-1AEB-41BD-99AE-18770FFE0C42}" dt="2026-05-05T08:35:39.313" v="16969" actId="113"/>
          <ac:spMkLst>
            <pc:docMk/>
            <pc:sldMk cId="3256286653" sldId="299"/>
            <ac:spMk id="11" creationId="{721DD22D-632E-C4C3-46E7-0590BDE63B3D}"/>
          </ac:spMkLst>
        </pc:spChg>
        <pc:spChg chg="mod">
          <ac:chgData name="Valeria Borsani" userId="eee952e5-9d7d-478e-9306-6ccf2741717f" providerId="ADAL" clId="{85179D02-1AEB-41BD-99AE-18770FFE0C42}" dt="2026-04-30T11:09:13.109" v="13725" actId="113"/>
          <ac:spMkLst>
            <pc:docMk/>
            <pc:sldMk cId="3256286653" sldId="299"/>
            <ac:spMk id="14" creationId="{1207B548-ED21-3B0F-5AB3-38305EFDF38C}"/>
          </ac:spMkLst>
        </pc:spChg>
        <pc:spChg chg="add mod">
          <ac:chgData name="Valeria Borsani" userId="eee952e5-9d7d-478e-9306-6ccf2741717f" providerId="ADAL" clId="{85179D02-1AEB-41BD-99AE-18770FFE0C42}" dt="2026-04-30T11:23:37.169" v="14651" actId="113"/>
          <ac:spMkLst>
            <pc:docMk/>
            <pc:sldMk cId="3256286653" sldId="299"/>
            <ac:spMk id="15" creationId="{90D117CC-F38F-D610-91AA-D1155A5CE027}"/>
          </ac:spMkLst>
        </pc:spChg>
        <pc:spChg chg="add mod">
          <ac:chgData name="Valeria Borsani" userId="eee952e5-9d7d-478e-9306-6ccf2741717f" providerId="ADAL" clId="{85179D02-1AEB-41BD-99AE-18770FFE0C42}" dt="2026-04-30T11:13:11.314" v="14112" actId="6549"/>
          <ac:spMkLst>
            <pc:docMk/>
            <pc:sldMk cId="3256286653" sldId="299"/>
            <ac:spMk id="17" creationId="{3C3A76D4-1D44-1DDA-8B2A-B5AB0B7A5998}"/>
          </ac:spMkLst>
        </pc:spChg>
        <pc:spChg chg="add mod">
          <ac:chgData name="Valeria Borsani" userId="eee952e5-9d7d-478e-9306-6ccf2741717f" providerId="ADAL" clId="{85179D02-1AEB-41BD-99AE-18770FFE0C42}" dt="2026-04-30T11:23:42.297" v="14654" actId="113"/>
          <ac:spMkLst>
            <pc:docMk/>
            <pc:sldMk cId="3256286653" sldId="299"/>
            <ac:spMk id="19" creationId="{461EE9EA-C2C8-3F06-53E3-817E3AACC343}"/>
          </ac:spMkLst>
        </pc:spChg>
        <pc:spChg chg="add mod">
          <ac:chgData name="Valeria Borsani" userId="eee952e5-9d7d-478e-9306-6ccf2741717f" providerId="ADAL" clId="{85179D02-1AEB-41BD-99AE-18770FFE0C42}" dt="2026-04-30T11:16:36.317" v="14145" actId="1076"/>
          <ac:spMkLst>
            <pc:docMk/>
            <pc:sldMk cId="3256286653" sldId="299"/>
            <ac:spMk id="21" creationId="{F89CF204-A366-83C2-DDB6-3321B652919F}"/>
          </ac:spMkLst>
        </pc:spChg>
        <pc:spChg chg="add mod">
          <ac:chgData name="Valeria Borsani" userId="eee952e5-9d7d-478e-9306-6ccf2741717f" providerId="ADAL" clId="{85179D02-1AEB-41BD-99AE-18770FFE0C42}" dt="2026-04-30T11:17:26.144" v="14184" actId="207"/>
          <ac:spMkLst>
            <pc:docMk/>
            <pc:sldMk cId="3256286653" sldId="299"/>
            <ac:spMk id="22" creationId="{A93FAD31-FB8B-FD54-6A4A-A484224BF78C}"/>
          </ac:spMkLst>
        </pc:spChg>
        <pc:spChg chg="add mod">
          <ac:chgData name="Valeria Borsani" userId="eee952e5-9d7d-478e-9306-6ccf2741717f" providerId="ADAL" clId="{85179D02-1AEB-41BD-99AE-18770FFE0C42}" dt="2026-04-30T11:17:31.233" v="14186" actId="1076"/>
          <ac:spMkLst>
            <pc:docMk/>
            <pc:sldMk cId="3256286653" sldId="299"/>
            <ac:spMk id="23" creationId="{5E142D89-6CC7-66A0-E25D-8D59145D349D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8:37:17.687" v="17001" actId="20577"/>
        <pc:sldMkLst>
          <pc:docMk/>
          <pc:sldMk cId="868344065" sldId="300"/>
        </pc:sldMkLst>
        <pc:spChg chg="mod">
          <ac:chgData name="Valeria Borsani" userId="eee952e5-9d7d-478e-9306-6ccf2741717f" providerId="ADAL" clId="{85179D02-1AEB-41BD-99AE-18770FFE0C42}" dt="2026-05-05T08:37:17.687" v="17001" actId="20577"/>
          <ac:spMkLst>
            <pc:docMk/>
            <pc:sldMk cId="868344065" sldId="300"/>
            <ac:spMk id="3" creationId="{637366F3-98A3-5B7E-A008-A6FD2B60AEF6}"/>
          </ac:spMkLst>
        </pc:spChg>
        <pc:spChg chg="add mod">
          <ac:chgData name="Valeria Borsani" userId="eee952e5-9d7d-478e-9306-6ccf2741717f" providerId="ADAL" clId="{85179D02-1AEB-41BD-99AE-18770FFE0C42}" dt="2026-04-30T11:24:58.204" v="14752" actId="113"/>
          <ac:spMkLst>
            <pc:docMk/>
            <pc:sldMk cId="868344065" sldId="300"/>
            <ac:spMk id="5" creationId="{E8ACB81E-85A5-FC95-6165-AD47CC554E8E}"/>
          </ac:spMkLst>
        </pc:spChg>
        <pc:spChg chg="mod">
          <ac:chgData name="Valeria Borsani" userId="eee952e5-9d7d-478e-9306-6ccf2741717f" providerId="ADAL" clId="{85179D02-1AEB-41BD-99AE-18770FFE0C42}" dt="2026-05-05T08:36:02.563" v="16970" actId="1076"/>
          <ac:spMkLst>
            <pc:docMk/>
            <pc:sldMk cId="868344065" sldId="300"/>
            <ac:spMk id="10" creationId="{243BF77B-2F66-4477-78E1-3F9B30A45FBF}"/>
          </ac:spMkLst>
        </pc:spChg>
        <pc:spChg chg="add mod">
          <ac:chgData name="Valeria Borsani" userId="eee952e5-9d7d-478e-9306-6ccf2741717f" providerId="ADAL" clId="{85179D02-1AEB-41BD-99AE-18770FFE0C42}" dt="2026-05-05T08:36:05.633" v="16971" actId="1076"/>
          <ac:spMkLst>
            <pc:docMk/>
            <pc:sldMk cId="868344065" sldId="300"/>
            <ac:spMk id="16" creationId="{1BFBD270-CF9F-0032-722A-F4E40C59C44E}"/>
          </ac:spMkLst>
        </pc:spChg>
        <pc:spChg chg="add mod">
          <ac:chgData name="Valeria Borsani" userId="eee952e5-9d7d-478e-9306-6ccf2741717f" providerId="ADAL" clId="{85179D02-1AEB-41BD-99AE-18770FFE0C42}" dt="2026-04-30T11:23:23.682" v="14646" actId="1076"/>
          <ac:spMkLst>
            <pc:docMk/>
            <pc:sldMk cId="868344065" sldId="300"/>
            <ac:spMk id="17" creationId="{2011BE25-CBF4-3313-ABA1-919EC9ED89E1}"/>
          </ac:spMkLst>
        </pc:spChg>
        <pc:spChg chg="add mod">
          <ac:chgData name="Valeria Borsani" userId="eee952e5-9d7d-478e-9306-6ccf2741717f" providerId="ADAL" clId="{85179D02-1AEB-41BD-99AE-18770FFE0C42}" dt="2026-05-05T08:36:47.548" v="16986" actId="20577"/>
          <ac:spMkLst>
            <pc:docMk/>
            <pc:sldMk cId="868344065" sldId="300"/>
            <ac:spMk id="18" creationId="{0DEAA3FE-1731-D6F9-14D9-C04598E2A8B1}"/>
          </ac:spMkLst>
        </pc:spChg>
      </pc:sldChg>
      <pc:sldChg chg="addSp delSp modSp add mod">
        <pc:chgData name="Valeria Borsani" userId="eee952e5-9d7d-478e-9306-6ccf2741717f" providerId="ADAL" clId="{85179D02-1AEB-41BD-99AE-18770FFE0C42}" dt="2026-05-05T08:19:24.589" v="16497" actId="6549"/>
        <pc:sldMkLst>
          <pc:docMk/>
          <pc:sldMk cId="1804318599" sldId="301"/>
        </pc:sldMkLst>
        <pc:spChg chg="mod">
          <ac:chgData name="Valeria Borsani" userId="eee952e5-9d7d-478e-9306-6ccf2741717f" providerId="ADAL" clId="{85179D02-1AEB-41BD-99AE-18770FFE0C42}" dt="2026-04-30T11:42:17.606" v="15222" actId="207"/>
          <ac:spMkLst>
            <pc:docMk/>
            <pc:sldMk cId="1804318599" sldId="301"/>
            <ac:spMk id="4" creationId="{38B97C44-4F83-DC48-19D2-3CF6EC274E64}"/>
          </ac:spMkLst>
        </pc:spChg>
        <pc:spChg chg="add mod">
          <ac:chgData name="Valeria Borsani" userId="eee952e5-9d7d-478e-9306-6ccf2741717f" providerId="ADAL" clId="{85179D02-1AEB-41BD-99AE-18770FFE0C42}" dt="2026-04-30T11:40:44.502" v="15190" actId="113"/>
          <ac:spMkLst>
            <pc:docMk/>
            <pc:sldMk cId="1804318599" sldId="301"/>
            <ac:spMk id="7" creationId="{C5ADF8E5-A59E-553F-E8D2-3D83A2779C35}"/>
          </ac:spMkLst>
        </pc:spChg>
        <pc:spChg chg="mod">
          <ac:chgData name="Valeria Borsani" userId="eee952e5-9d7d-478e-9306-6ccf2741717f" providerId="ADAL" clId="{85179D02-1AEB-41BD-99AE-18770FFE0C42}" dt="2026-05-05T08:19:24.589" v="16497" actId="6549"/>
          <ac:spMkLst>
            <pc:docMk/>
            <pc:sldMk cId="1804318599" sldId="301"/>
            <ac:spMk id="200" creationId="{103AB800-E7CE-F405-6A10-710B99E01940}"/>
          </ac:spMkLst>
        </pc:spChg>
      </pc:sldChg>
      <pc:sldChg chg="new del">
        <pc:chgData name="Valeria Borsani" userId="eee952e5-9d7d-478e-9306-6ccf2741717f" providerId="ADAL" clId="{85179D02-1AEB-41BD-99AE-18770FFE0C42}" dt="2026-05-05T07:19:29.304" v="15751" actId="47"/>
        <pc:sldMkLst>
          <pc:docMk/>
          <pc:sldMk cId="332776360" sldId="302"/>
        </pc:sldMkLst>
      </pc:sldChg>
      <pc:sldChg chg="delSp modSp add del mod">
        <pc:chgData name="Valeria Borsani" userId="eee952e5-9d7d-478e-9306-6ccf2741717f" providerId="ADAL" clId="{85179D02-1AEB-41BD-99AE-18770FFE0C42}" dt="2026-05-05T07:46:39.960" v="16268" actId="47"/>
        <pc:sldMkLst>
          <pc:docMk/>
          <pc:sldMk cId="3865715301" sldId="303"/>
        </pc:sldMkLst>
        <pc:spChg chg="del mod">
          <ac:chgData name="Valeria Borsani" userId="eee952e5-9d7d-478e-9306-6ccf2741717f" providerId="ADAL" clId="{85179D02-1AEB-41BD-99AE-18770FFE0C42}" dt="2026-05-05T07:37:33.308" v="16181" actId="21"/>
          <ac:spMkLst>
            <pc:docMk/>
            <pc:sldMk cId="3865715301" sldId="303"/>
            <ac:spMk id="2" creationId="{EBBA4088-F0D5-57F8-2E50-D69D3E0B449F}"/>
          </ac:spMkLst>
        </pc:spChg>
        <pc:spChg chg="del mod">
          <ac:chgData name="Valeria Borsani" userId="eee952e5-9d7d-478e-9306-6ccf2741717f" providerId="ADAL" clId="{85179D02-1AEB-41BD-99AE-18770FFE0C42}" dt="2026-05-05T07:37:33.308" v="16181" actId="21"/>
          <ac:spMkLst>
            <pc:docMk/>
            <pc:sldMk cId="3865715301" sldId="303"/>
            <ac:spMk id="3" creationId="{A48B9C30-CD52-4D52-3289-C770746A43E9}"/>
          </ac:spMkLst>
        </pc:spChg>
        <pc:spChg chg="del">
          <ac:chgData name="Valeria Borsani" userId="eee952e5-9d7d-478e-9306-6ccf2741717f" providerId="ADAL" clId="{85179D02-1AEB-41BD-99AE-18770FFE0C42}" dt="2026-05-05T07:29:24.286" v="16163" actId="478"/>
          <ac:spMkLst>
            <pc:docMk/>
            <pc:sldMk cId="3865715301" sldId="303"/>
            <ac:spMk id="5" creationId="{F98C3B1A-1CCD-B9A4-DF7F-D060F08375A2}"/>
          </ac:spMkLst>
        </pc:spChg>
        <pc:spChg chg="mod">
          <ac:chgData name="Valeria Borsani" userId="eee952e5-9d7d-478e-9306-6ccf2741717f" providerId="ADAL" clId="{85179D02-1AEB-41BD-99AE-18770FFE0C42}" dt="2026-05-05T07:29:49.982" v="16169" actId="1076"/>
          <ac:spMkLst>
            <pc:docMk/>
            <pc:sldMk cId="3865715301" sldId="303"/>
            <ac:spMk id="6" creationId="{67780511-538F-C6F3-78A3-4E8EEB30A113}"/>
          </ac:spMkLst>
        </pc:spChg>
        <pc:spChg chg="del">
          <ac:chgData name="Valeria Borsani" userId="eee952e5-9d7d-478e-9306-6ccf2741717f" providerId="ADAL" clId="{85179D02-1AEB-41BD-99AE-18770FFE0C42}" dt="2026-05-05T07:29:33.106" v="16165" actId="478"/>
          <ac:spMkLst>
            <pc:docMk/>
            <pc:sldMk cId="3865715301" sldId="303"/>
            <ac:spMk id="10" creationId="{FCFCC6D6-DDA8-E59E-17FA-1978E645C475}"/>
          </ac:spMkLst>
        </pc:spChg>
        <pc:spChg chg="del">
          <ac:chgData name="Valeria Borsani" userId="eee952e5-9d7d-478e-9306-6ccf2741717f" providerId="ADAL" clId="{85179D02-1AEB-41BD-99AE-18770FFE0C42}" dt="2026-05-05T07:29:28.226" v="16164" actId="478"/>
          <ac:spMkLst>
            <pc:docMk/>
            <pc:sldMk cId="3865715301" sldId="303"/>
            <ac:spMk id="11" creationId="{6BECB5D0-E36F-73BE-771F-13748C053E47}"/>
          </ac:spMkLst>
        </pc:spChg>
        <pc:graphicFrameChg chg="del">
          <ac:chgData name="Valeria Borsani" userId="eee952e5-9d7d-478e-9306-6ccf2741717f" providerId="ADAL" clId="{85179D02-1AEB-41BD-99AE-18770FFE0C42}" dt="2026-05-05T07:29:21.651" v="16162" actId="478"/>
          <ac:graphicFrameMkLst>
            <pc:docMk/>
            <pc:sldMk cId="3865715301" sldId="303"/>
            <ac:graphicFrameMk id="12" creationId="{64CCE40C-929B-F1DF-EA45-5E5D431ACC57}"/>
          </ac:graphicFrameMkLst>
        </pc:graphicFrameChg>
        <pc:picChg chg="del mod">
          <ac:chgData name="Valeria Borsani" userId="eee952e5-9d7d-478e-9306-6ccf2741717f" providerId="ADAL" clId="{85179D02-1AEB-41BD-99AE-18770FFE0C42}" dt="2026-05-05T07:37:33.308" v="16181" actId="21"/>
          <ac:picMkLst>
            <pc:docMk/>
            <pc:sldMk cId="3865715301" sldId="303"/>
            <ac:picMk id="13" creationId="{E0943C74-5EF3-AEBA-3F47-29AF67F00E9B}"/>
          </ac:picMkLst>
        </pc:picChg>
      </pc:sldChg>
      <pc:sldChg chg="addSp delSp modSp add mod">
        <pc:chgData name="Valeria Borsani" userId="eee952e5-9d7d-478e-9306-6ccf2741717f" providerId="ADAL" clId="{85179D02-1AEB-41BD-99AE-18770FFE0C42}" dt="2026-05-05T08:28:00.705" v="16743" actId="1076"/>
        <pc:sldMkLst>
          <pc:docMk/>
          <pc:sldMk cId="3422758270" sldId="304"/>
        </pc:sldMkLst>
        <pc:spChg chg="add mod">
          <ac:chgData name="Valeria Borsani" userId="eee952e5-9d7d-478e-9306-6ccf2741717f" providerId="ADAL" clId="{85179D02-1AEB-41BD-99AE-18770FFE0C42}" dt="2026-05-05T08:09:30.556" v="16394" actId="1076"/>
          <ac:spMkLst>
            <pc:docMk/>
            <pc:sldMk cId="3422758270" sldId="304"/>
            <ac:spMk id="2" creationId="{703F16FD-632B-9FC8-2E07-E1C479BCA801}"/>
          </ac:spMkLst>
        </pc:spChg>
        <pc:spChg chg="mod">
          <ac:chgData name="Valeria Borsani" userId="eee952e5-9d7d-478e-9306-6ccf2741717f" providerId="ADAL" clId="{85179D02-1AEB-41BD-99AE-18770FFE0C42}" dt="2026-05-05T08:28:00.705" v="16743" actId="1076"/>
          <ac:spMkLst>
            <pc:docMk/>
            <pc:sldMk cId="3422758270" sldId="304"/>
            <ac:spMk id="5" creationId="{AAF5291A-1BDB-2F6B-C6EF-E3B6881FD93F}"/>
          </ac:spMkLst>
        </pc:spChg>
        <pc:spChg chg="mod">
          <ac:chgData name="Valeria Borsani" userId="eee952e5-9d7d-478e-9306-6ccf2741717f" providerId="ADAL" clId="{85179D02-1AEB-41BD-99AE-18770FFE0C42}" dt="2026-05-05T08:27:57.646" v="16742" actId="6549"/>
          <ac:spMkLst>
            <pc:docMk/>
            <pc:sldMk cId="3422758270" sldId="304"/>
            <ac:spMk id="6" creationId="{FD5983B3-FB60-7D91-E2B2-87C26F003D7C}"/>
          </ac:spMkLst>
        </pc:spChg>
        <pc:spChg chg="mod">
          <ac:chgData name="Valeria Borsani" userId="eee952e5-9d7d-478e-9306-6ccf2741717f" providerId="ADAL" clId="{85179D02-1AEB-41BD-99AE-18770FFE0C42}" dt="2026-05-05T08:09:03.901" v="16392" actId="1076"/>
          <ac:spMkLst>
            <pc:docMk/>
            <pc:sldMk cId="3422758270" sldId="304"/>
            <ac:spMk id="11" creationId="{8A54CE8B-85DA-6DBE-C45E-E3A472367DF4}"/>
          </ac:spMkLst>
        </pc:spChg>
        <pc:spChg chg="del">
          <ac:chgData name="Valeria Borsani" userId="eee952e5-9d7d-478e-9306-6ccf2741717f" providerId="ADAL" clId="{85179D02-1AEB-41BD-99AE-18770FFE0C42}" dt="2026-05-05T07:38:14.556" v="16192" actId="21"/>
          <ac:spMkLst>
            <pc:docMk/>
            <pc:sldMk cId="3422758270" sldId="304"/>
            <ac:spMk id="17" creationId="{688CAEEF-FB9D-039F-AF9D-019603A32F87}"/>
          </ac:spMkLst>
        </pc:spChg>
        <pc:spChg chg="del">
          <ac:chgData name="Valeria Borsani" userId="eee952e5-9d7d-478e-9306-6ccf2741717f" providerId="ADAL" clId="{85179D02-1AEB-41BD-99AE-18770FFE0C42}" dt="2026-05-05T07:38:32.550" v="16197" actId="478"/>
          <ac:spMkLst>
            <pc:docMk/>
            <pc:sldMk cId="3422758270" sldId="304"/>
            <ac:spMk id="19" creationId="{5EC7DE65-176B-C21A-8FF4-B7D0E168D868}"/>
          </ac:spMkLst>
        </pc:spChg>
        <pc:graphicFrameChg chg="mod">
          <ac:chgData name="Valeria Borsani" userId="eee952e5-9d7d-478e-9306-6ccf2741717f" providerId="ADAL" clId="{85179D02-1AEB-41BD-99AE-18770FFE0C42}" dt="2026-05-05T08:09:07.526" v="16393" actId="1076"/>
          <ac:graphicFrameMkLst>
            <pc:docMk/>
            <pc:sldMk cId="3422758270" sldId="304"/>
            <ac:graphicFrameMk id="12" creationId="{4FAC8647-44BA-BA00-0CB2-3D28D61743F1}"/>
          </ac:graphicFrameMkLst>
        </pc:graphicFrameChg>
      </pc:sldChg>
      <pc:sldMasterChg chg="delSldLayout">
        <pc:chgData name="Valeria Borsani" userId="eee952e5-9d7d-478e-9306-6ccf2741717f" providerId="ADAL" clId="{85179D02-1AEB-41BD-99AE-18770FFE0C42}" dt="2026-04-21T10:49:08.055" v="3427" actId="47"/>
        <pc:sldMasterMkLst>
          <pc:docMk/>
          <pc:sldMasterMk cId="0" sldId="2147483648"/>
        </pc:sldMasterMkLst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shade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008-42B5-B936-17247D171354}"/>
              </c:ext>
            </c:extLst>
          </c:dPt>
          <c:dPt>
            <c:idx val="1"/>
            <c:bubble3D val="0"/>
            <c:spPr>
              <a:solidFill>
                <a:schemeClr val="accent2">
                  <a:shade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008-42B5-B936-17247D171354}"/>
              </c:ext>
            </c:extLst>
          </c:dPt>
          <c:dPt>
            <c:idx val="2"/>
            <c:bubble3D val="0"/>
            <c:spPr>
              <a:solidFill>
                <a:schemeClr val="accent2">
                  <a:tint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008-42B5-B936-17247D171354}"/>
              </c:ext>
            </c:extLst>
          </c:dPt>
          <c:dPt>
            <c:idx val="3"/>
            <c:bubble3D val="0"/>
            <c:spPr>
              <a:solidFill>
                <a:schemeClr val="accent2">
                  <a:tint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008-42B5-B936-17247D171354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2">
                          <a:shade val="58000"/>
                        </a:schemeClr>
                      </a:solidFill>
                      <a:latin typeface="Raleway Light" pitchFamily="2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7008-42B5-B936-17247D171354}"/>
                </c:ext>
              </c:extLst>
            </c:dLbl>
            <c:dLbl>
              <c:idx val="1"/>
              <c:layout>
                <c:manualLayout>
                  <c:x val="0"/>
                  <c:y val="0.2384988235236356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2">
                          <a:shade val="86000"/>
                        </a:schemeClr>
                      </a:solidFill>
                      <a:latin typeface="Raleway Light" pitchFamily="2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008-42B5-B936-17247D171354}"/>
                </c:ext>
              </c:extLst>
            </c:dLbl>
            <c:dLbl>
              <c:idx val="2"/>
              <c:layout>
                <c:manualLayout>
                  <c:x val="-5.8137591005970067E-2"/>
                  <c:y val="2.142966733397077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2">
                          <a:tint val="86000"/>
                        </a:schemeClr>
                      </a:solidFill>
                      <a:latin typeface="Raleway Light" pitchFamily="2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16573589094309"/>
                      <c:h val="0.3091131810767121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7008-42B5-B936-17247D171354}"/>
                </c:ext>
              </c:extLst>
            </c:dLbl>
            <c:dLbl>
              <c:idx val="3"/>
              <c:layout>
                <c:manualLayout>
                  <c:x val="0.11621269670586326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2">
                          <a:tint val="58000"/>
                        </a:schemeClr>
                      </a:solidFill>
                      <a:latin typeface="Raleway Light" pitchFamily="2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5598201656510993"/>
                      <c:h val="0.1034566434399015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7008-42B5-B936-17247D1713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spc="0" baseline="0">
                    <a:solidFill>
                      <a:schemeClr val="accent2"/>
                    </a:solidFill>
                    <a:latin typeface="Raleway Light" pitchFamily="2" charset="0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Foglio1!$B$2:$B$5</c:f>
              <c:strCache>
                <c:ptCount val="4"/>
                <c:pt idx="0">
                  <c:v>sclerosi laterale amiotrofica</c:v>
                </c:pt>
                <c:pt idx="1">
                  <c:v>atrofia muscolare spinale non specificata</c:v>
                </c:pt>
                <c:pt idx="2">
                  <c:v>altre malattie del motoneurone</c:v>
                </c:pt>
                <c:pt idx="3">
                  <c:v>atrofia muscolare progressiva</c:v>
                </c:pt>
              </c:strCache>
            </c:strRef>
          </c:cat>
          <c:val>
            <c:numRef>
              <c:f>Foglio1!$C$2:$C$5</c:f>
              <c:numCache>
                <c:formatCode>#,##0</c:formatCode>
                <c:ptCount val="4"/>
                <c:pt idx="0">
                  <c:v>35</c:v>
                </c:pt>
                <c:pt idx="1">
                  <c:v>13</c:v>
                </c:pt>
                <c:pt idx="2">
                  <c:v>8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5E-45C2-941B-CAE861FABB30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46D28D-C78E-4382-A013-8E40A3BA8578}" type="doc">
      <dgm:prSet loTypeId="urn:microsoft.com/office/officeart/2005/8/layout/hierarchy4" loCatId="relationship" qsTypeId="urn:microsoft.com/office/officeart/2005/8/quickstyle/3d1" qsCatId="3D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7AAB399B-556B-46C0-8C0C-F3A51F247AB1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Perché questo progetto</a:t>
          </a:r>
          <a:endParaRPr lang="en-US" sz="3200" dirty="0">
            <a:latin typeface="+mn-lt"/>
          </a:endParaRPr>
        </a:p>
      </dgm:t>
    </dgm:pt>
    <dgm:pt modelId="{0F12D96B-B682-47A8-8406-CD96CF7F656C}" type="parTrans" cxnId="{C483F8BB-2A5A-4868-A5E7-C539C1C73E48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FC6E220D-E650-4461-B988-75DA47F6E9CE}" type="sibTrans" cxnId="{C483F8BB-2A5A-4868-A5E7-C539C1C73E48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5F0CEEE2-3682-42C0-BA38-662CF6FCF8A8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Obiettivi</a:t>
          </a:r>
          <a:endParaRPr lang="en-US" sz="3200" dirty="0">
            <a:latin typeface="+mn-lt"/>
          </a:endParaRPr>
        </a:p>
      </dgm:t>
    </dgm:pt>
    <dgm:pt modelId="{55CF64B6-E4AB-49D7-8F5B-194E989BB6B4}" type="parTrans" cxnId="{CF60D3B2-526C-4BE3-B5DE-875D9CBE6352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A6075F39-DFC7-4A3A-9383-7BF3B7015FFA}" type="sibTrans" cxnId="{CF60D3B2-526C-4BE3-B5DE-875D9CBE6352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6274F3FF-F05C-40F2-8D5D-2DD9D98C315D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Enti coinvolti e tipologia di pazienti destinatari</a:t>
          </a:r>
          <a:endParaRPr lang="en-US" sz="3200" dirty="0">
            <a:latin typeface="+mn-lt"/>
          </a:endParaRPr>
        </a:p>
      </dgm:t>
    </dgm:pt>
    <dgm:pt modelId="{F64D8F36-97E5-4E50-A407-46DDF4D97903}" type="parTrans" cxnId="{E66A1E85-69B9-4406-97FA-248B88431271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610F616A-6405-4061-8174-8A6045BE5EC3}" type="sibTrans" cxnId="{E66A1E85-69B9-4406-97FA-248B88431271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1E30084C-91E7-4248-A43E-55AAEAF1707F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Il ruolo delle Cure Domiciliari nelle NMD</a:t>
          </a:r>
          <a:endParaRPr lang="en-US" sz="3200" dirty="0">
            <a:latin typeface="+mn-lt"/>
          </a:endParaRPr>
        </a:p>
      </dgm:t>
    </dgm:pt>
    <dgm:pt modelId="{D756B1A3-8732-432B-8563-AAFF1379E5D1}" type="parTrans" cxnId="{434ADED7-81D5-4231-97D4-4F473066B559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E5872B48-7DEE-4C34-BE00-BD665E468EE9}" type="sibTrans" cxnId="{434ADED7-81D5-4231-97D4-4F473066B559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CCC84130-15D0-43E4-A59B-92AB52FB0EAF}">
      <dgm:prSet custT="1"/>
      <dgm:spPr/>
      <dgm:t>
        <a:bodyPr/>
        <a:lstStyle/>
        <a:p>
          <a:r>
            <a:rPr lang="it-IT" sz="3200" dirty="0">
              <a:latin typeface="+mn-lt"/>
            </a:rPr>
            <a:t>La presa in carico in Cure Domiciliari</a:t>
          </a:r>
          <a:endParaRPr lang="en-US" sz="3200" dirty="0">
            <a:latin typeface="+mn-lt"/>
          </a:endParaRPr>
        </a:p>
      </dgm:t>
    </dgm:pt>
    <dgm:pt modelId="{ACE44D72-17A2-442A-8A5A-C737F715A938}" type="parTrans" cxnId="{037B434B-7484-4612-9B07-4BC364B8FE84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0DDDC3E0-D0D5-4B4C-978D-217899E8D4D2}" type="sibTrans" cxnId="{037B434B-7484-4612-9B07-4BC364B8FE84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6B4057A7-90C4-4200-B64C-B47E54043D49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La presa in carico in Cure Palliative Domiciliari</a:t>
          </a:r>
          <a:endParaRPr lang="en-US" sz="3200" dirty="0">
            <a:latin typeface="+mn-lt"/>
          </a:endParaRPr>
        </a:p>
      </dgm:t>
    </dgm:pt>
    <dgm:pt modelId="{1C5FCA2B-1FB9-41A6-A75F-0A813A192066}" type="parTrans" cxnId="{B148A459-ED0F-4AD1-ABAB-19B39A24D2FF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BD4C606B-2F5B-45CF-8383-6EFEFD5424B0}" type="sibTrans" cxnId="{B148A459-ED0F-4AD1-ABAB-19B39A24D2FF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4922509F-C686-4AE7-92B5-5166D1BF5D3B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Il training sul campo presso NeMO</a:t>
          </a:r>
          <a:endParaRPr lang="en-US" sz="3200" dirty="0">
            <a:latin typeface="+mn-lt"/>
          </a:endParaRPr>
        </a:p>
      </dgm:t>
    </dgm:pt>
    <dgm:pt modelId="{D6AAA390-2383-49E0-9776-BF2A87ED8D55}" type="parTrans" cxnId="{C85F8EE8-C3D8-46B1-AD57-13C473E43374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E787B41A-6951-4059-89DD-0F4D23AD4B5A}" type="sibTrans" cxnId="{C85F8EE8-C3D8-46B1-AD57-13C473E43374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74BBBFA3-76B8-400C-8A97-37474F4FB645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Avvio presa in carico</a:t>
          </a:r>
        </a:p>
      </dgm:t>
    </dgm:pt>
    <dgm:pt modelId="{F1C6C5E0-E154-4794-AE2F-D37150CFB699}" type="parTrans" cxnId="{F6C19118-F5BE-41BB-AE62-44E62E2F3692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85BC1FFD-0408-4205-8CA1-455FB511165A}" type="sibTrans" cxnId="{F6C19118-F5BE-41BB-AE62-44E62E2F3692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19786AFF-D984-4EBD-8CBE-3CB21A4279C4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Prima valutazione domiciliare</a:t>
          </a:r>
        </a:p>
      </dgm:t>
    </dgm:pt>
    <dgm:pt modelId="{F156F069-4B5B-49D1-8A3E-DB9E881AF7BC}" type="parTrans" cxnId="{2CF66A8B-9CA5-4EEA-9A59-612C8515D4BD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2DD2A909-0174-49C1-A687-234D0A4CFD90}" type="sibTrans" cxnId="{2CF66A8B-9CA5-4EEA-9A59-612C8515D4BD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397FF021-5CFB-4A1F-9EDB-667154CB53AA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Individuazione equipe di cura</a:t>
          </a:r>
        </a:p>
      </dgm:t>
    </dgm:pt>
    <dgm:pt modelId="{9AC1EE38-00C0-4420-BA75-12F1CFAF5159}" type="parTrans" cxnId="{CBDE5839-1F75-44B7-9D32-CFD283640E70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B01E1ED9-3ADA-4F15-8988-39A65311D3D4}" type="sibTrans" cxnId="{CBDE5839-1F75-44B7-9D32-CFD283640E70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038A62B7-2251-41E0-BF60-D673A0250E2E}">
      <dgm:prSet custT="1"/>
      <dgm:spPr/>
      <dgm:t>
        <a:bodyPr vert="vert270"/>
        <a:lstStyle/>
        <a:p>
          <a:r>
            <a:rPr lang="it-IT" sz="3200" dirty="0">
              <a:latin typeface="+mn-lt"/>
            </a:rPr>
            <a:t>Gestione dell’assistenza</a:t>
          </a:r>
        </a:p>
      </dgm:t>
    </dgm:pt>
    <dgm:pt modelId="{19BA839B-C4EB-4ECA-9389-9126EF6C2E5B}" type="parTrans" cxnId="{6FCB6581-F7BC-4074-B3AA-6DB9805A1F89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C4E0162F-75D5-4046-B33C-DB9E41F19878}" type="sibTrans" cxnId="{6FCB6581-F7BC-4074-B3AA-6DB9805A1F89}">
      <dgm:prSet/>
      <dgm:spPr/>
      <dgm:t>
        <a:bodyPr/>
        <a:lstStyle/>
        <a:p>
          <a:endParaRPr lang="it-IT" sz="3200">
            <a:latin typeface="+mn-lt"/>
          </a:endParaRPr>
        </a:p>
      </dgm:t>
    </dgm:pt>
    <dgm:pt modelId="{C06B9E69-DCB4-4263-BCC6-7222D9C3FAFB}">
      <dgm:prSet custT="1"/>
      <dgm:spPr/>
      <dgm:t>
        <a:bodyPr vert="vert270"/>
        <a:lstStyle/>
        <a:p>
          <a:r>
            <a:rPr lang="it-IT" sz="3200">
              <a:latin typeface="+mn-lt"/>
            </a:rPr>
            <a:t>Lo sportello informativo presso NeMO</a:t>
          </a:r>
          <a:endParaRPr lang="en-US" sz="3200" dirty="0">
            <a:latin typeface="+mn-lt"/>
          </a:endParaRPr>
        </a:p>
      </dgm:t>
    </dgm:pt>
    <dgm:pt modelId="{3695D2C4-ADC7-48FF-BAF1-FC6C476746F7}" type="parTrans" cxnId="{6B0D4495-63AB-44FB-9B2B-44CAA7F30362}">
      <dgm:prSet/>
      <dgm:spPr/>
      <dgm:t>
        <a:bodyPr/>
        <a:lstStyle/>
        <a:p>
          <a:endParaRPr lang="it-IT"/>
        </a:p>
      </dgm:t>
    </dgm:pt>
    <dgm:pt modelId="{0314D451-6381-4F09-BA8E-36C2DCB9E3B3}" type="sibTrans" cxnId="{6B0D4495-63AB-44FB-9B2B-44CAA7F30362}">
      <dgm:prSet/>
      <dgm:spPr/>
      <dgm:t>
        <a:bodyPr/>
        <a:lstStyle/>
        <a:p>
          <a:endParaRPr lang="it-IT"/>
        </a:p>
      </dgm:t>
    </dgm:pt>
    <dgm:pt modelId="{45CAF83A-A5D1-4A08-A65D-5260D217049F}" type="pres">
      <dgm:prSet presAssocID="{B546D28D-C78E-4382-A013-8E40A3BA857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FF66002-C93D-4341-B749-11E2F108EF0F}" type="pres">
      <dgm:prSet presAssocID="{6274F3FF-F05C-40F2-8D5D-2DD9D98C315D}" presName="vertOne" presStyleCnt="0"/>
      <dgm:spPr/>
    </dgm:pt>
    <dgm:pt modelId="{5F707CEE-87CA-4030-BED9-59F943972E92}" type="pres">
      <dgm:prSet presAssocID="{6274F3FF-F05C-40F2-8D5D-2DD9D98C315D}" presName="txOne" presStyleLbl="node0" presStyleIdx="0" presStyleCnt="8">
        <dgm:presLayoutVars>
          <dgm:chPref val="3"/>
        </dgm:presLayoutVars>
      </dgm:prSet>
      <dgm:spPr/>
    </dgm:pt>
    <dgm:pt modelId="{65414A61-4B38-4BF8-B97F-7207E955F36E}" type="pres">
      <dgm:prSet presAssocID="{6274F3FF-F05C-40F2-8D5D-2DD9D98C315D}" presName="horzOne" presStyleCnt="0"/>
      <dgm:spPr/>
    </dgm:pt>
    <dgm:pt modelId="{CA57579F-F37D-4583-BA1C-C1322FEE80AA}" type="pres">
      <dgm:prSet presAssocID="{610F616A-6405-4061-8174-8A6045BE5EC3}" presName="sibSpaceOne" presStyleCnt="0"/>
      <dgm:spPr/>
    </dgm:pt>
    <dgm:pt modelId="{C7ED1405-A1AA-4A63-BC93-82C0B4CA488F}" type="pres">
      <dgm:prSet presAssocID="{7AAB399B-556B-46C0-8C0C-F3A51F247AB1}" presName="vertOne" presStyleCnt="0"/>
      <dgm:spPr/>
    </dgm:pt>
    <dgm:pt modelId="{620D4FF5-4999-477A-A323-E85B231CB4AF}" type="pres">
      <dgm:prSet presAssocID="{7AAB399B-556B-46C0-8C0C-F3A51F247AB1}" presName="txOne" presStyleLbl="node0" presStyleIdx="1" presStyleCnt="8">
        <dgm:presLayoutVars>
          <dgm:chPref val="3"/>
        </dgm:presLayoutVars>
      </dgm:prSet>
      <dgm:spPr/>
    </dgm:pt>
    <dgm:pt modelId="{E1EC72F6-D9BF-4F78-8198-EAEA2802F88F}" type="pres">
      <dgm:prSet presAssocID="{7AAB399B-556B-46C0-8C0C-F3A51F247AB1}" presName="horzOne" presStyleCnt="0"/>
      <dgm:spPr/>
    </dgm:pt>
    <dgm:pt modelId="{C788B007-232C-424D-897B-C39CE4E27921}" type="pres">
      <dgm:prSet presAssocID="{FC6E220D-E650-4461-B988-75DA47F6E9CE}" presName="sibSpaceOne" presStyleCnt="0"/>
      <dgm:spPr/>
    </dgm:pt>
    <dgm:pt modelId="{093E6676-AC66-45C6-BC8C-1E2A22078986}" type="pres">
      <dgm:prSet presAssocID="{5F0CEEE2-3682-42C0-BA38-662CF6FCF8A8}" presName="vertOne" presStyleCnt="0"/>
      <dgm:spPr/>
    </dgm:pt>
    <dgm:pt modelId="{74249A79-100A-4F7F-9DC1-9BCCE1C3FFFA}" type="pres">
      <dgm:prSet presAssocID="{5F0CEEE2-3682-42C0-BA38-662CF6FCF8A8}" presName="txOne" presStyleLbl="node0" presStyleIdx="2" presStyleCnt="8">
        <dgm:presLayoutVars>
          <dgm:chPref val="3"/>
        </dgm:presLayoutVars>
      </dgm:prSet>
      <dgm:spPr/>
    </dgm:pt>
    <dgm:pt modelId="{B6C69001-BEE4-419E-AEB0-5E7D71EAF70B}" type="pres">
      <dgm:prSet presAssocID="{5F0CEEE2-3682-42C0-BA38-662CF6FCF8A8}" presName="horzOne" presStyleCnt="0"/>
      <dgm:spPr/>
    </dgm:pt>
    <dgm:pt modelId="{5215364F-2731-4EB9-9009-969B858D6E01}" type="pres">
      <dgm:prSet presAssocID="{A6075F39-DFC7-4A3A-9383-7BF3B7015FFA}" presName="sibSpaceOne" presStyleCnt="0"/>
      <dgm:spPr/>
    </dgm:pt>
    <dgm:pt modelId="{59E0E3E0-E7A5-4CEF-9AC0-381E3E2066A5}" type="pres">
      <dgm:prSet presAssocID="{1E30084C-91E7-4248-A43E-55AAEAF1707F}" presName="vertOne" presStyleCnt="0"/>
      <dgm:spPr/>
    </dgm:pt>
    <dgm:pt modelId="{8BC47CD0-AE1B-4FEB-A6E2-12FDF798BBFC}" type="pres">
      <dgm:prSet presAssocID="{1E30084C-91E7-4248-A43E-55AAEAF1707F}" presName="txOne" presStyleLbl="node0" presStyleIdx="3" presStyleCnt="8">
        <dgm:presLayoutVars>
          <dgm:chPref val="3"/>
        </dgm:presLayoutVars>
      </dgm:prSet>
      <dgm:spPr/>
    </dgm:pt>
    <dgm:pt modelId="{95A386DB-94DA-4CE9-892E-724896403673}" type="pres">
      <dgm:prSet presAssocID="{1E30084C-91E7-4248-A43E-55AAEAF1707F}" presName="horzOne" presStyleCnt="0"/>
      <dgm:spPr/>
    </dgm:pt>
    <dgm:pt modelId="{6B53246B-8B49-4750-8F6E-DD1EF899393A}" type="pres">
      <dgm:prSet presAssocID="{E5872B48-7DEE-4C34-BE00-BD665E468EE9}" presName="sibSpaceOne" presStyleCnt="0"/>
      <dgm:spPr/>
    </dgm:pt>
    <dgm:pt modelId="{BE02B295-20F7-40FE-BABA-D6EC3099EB81}" type="pres">
      <dgm:prSet presAssocID="{CCC84130-15D0-43E4-A59B-92AB52FB0EAF}" presName="vertOne" presStyleCnt="0"/>
      <dgm:spPr/>
    </dgm:pt>
    <dgm:pt modelId="{6B70DB22-44A7-46EE-9F9F-E31020A08347}" type="pres">
      <dgm:prSet presAssocID="{CCC84130-15D0-43E4-A59B-92AB52FB0EAF}" presName="txOne" presStyleLbl="node0" presStyleIdx="4" presStyleCnt="8">
        <dgm:presLayoutVars>
          <dgm:chPref val="3"/>
        </dgm:presLayoutVars>
      </dgm:prSet>
      <dgm:spPr/>
    </dgm:pt>
    <dgm:pt modelId="{8494F996-C9AA-4E61-93FB-2EA19B2A7C49}" type="pres">
      <dgm:prSet presAssocID="{CCC84130-15D0-43E4-A59B-92AB52FB0EAF}" presName="parTransOne" presStyleCnt="0"/>
      <dgm:spPr/>
    </dgm:pt>
    <dgm:pt modelId="{2C25DDA1-E483-41D6-92D9-D43C02743DBA}" type="pres">
      <dgm:prSet presAssocID="{CCC84130-15D0-43E4-A59B-92AB52FB0EAF}" presName="horzOne" presStyleCnt="0"/>
      <dgm:spPr/>
    </dgm:pt>
    <dgm:pt modelId="{325E5FC6-AF38-4B1F-92EB-79785533FD59}" type="pres">
      <dgm:prSet presAssocID="{74BBBFA3-76B8-400C-8A97-37474F4FB645}" presName="vertTwo" presStyleCnt="0"/>
      <dgm:spPr/>
    </dgm:pt>
    <dgm:pt modelId="{285E6608-D359-405E-94AE-033C08E8411B}" type="pres">
      <dgm:prSet presAssocID="{74BBBFA3-76B8-400C-8A97-37474F4FB645}" presName="txTwo" presStyleLbl="node2" presStyleIdx="0" presStyleCnt="4">
        <dgm:presLayoutVars>
          <dgm:chPref val="3"/>
        </dgm:presLayoutVars>
      </dgm:prSet>
      <dgm:spPr/>
    </dgm:pt>
    <dgm:pt modelId="{FD8A0496-59C4-418E-8B3B-26993FE39330}" type="pres">
      <dgm:prSet presAssocID="{74BBBFA3-76B8-400C-8A97-37474F4FB645}" presName="horzTwo" presStyleCnt="0"/>
      <dgm:spPr/>
    </dgm:pt>
    <dgm:pt modelId="{31BCF31D-430E-4C78-A88A-FB952BEA3313}" type="pres">
      <dgm:prSet presAssocID="{85BC1FFD-0408-4205-8CA1-455FB511165A}" presName="sibSpaceTwo" presStyleCnt="0"/>
      <dgm:spPr/>
    </dgm:pt>
    <dgm:pt modelId="{84E37864-29E8-4031-8B7B-F235D2F2F959}" type="pres">
      <dgm:prSet presAssocID="{19786AFF-D984-4EBD-8CBE-3CB21A4279C4}" presName="vertTwo" presStyleCnt="0"/>
      <dgm:spPr/>
    </dgm:pt>
    <dgm:pt modelId="{6D5363CA-4D3F-4102-B836-C2DCDDAD5863}" type="pres">
      <dgm:prSet presAssocID="{19786AFF-D984-4EBD-8CBE-3CB21A4279C4}" presName="txTwo" presStyleLbl="node2" presStyleIdx="1" presStyleCnt="4" custScaleX="154423">
        <dgm:presLayoutVars>
          <dgm:chPref val="3"/>
        </dgm:presLayoutVars>
      </dgm:prSet>
      <dgm:spPr/>
    </dgm:pt>
    <dgm:pt modelId="{CDBE7FB1-00FA-4635-AD90-6BFCFC787C26}" type="pres">
      <dgm:prSet presAssocID="{19786AFF-D984-4EBD-8CBE-3CB21A4279C4}" presName="horzTwo" presStyleCnt="0"/>
      <dgm:spPr/>
    </dgm:pt>
    <dgm:pt modelId="{941C9D73-A488-49E2-9501-74350F1573F5}" type="pres">
      <dgm:prSet presAssocID="{2DD2A909-0174-49C1-A687-234D0A4CFD90}" presName="sibSpaceTwo" presStyleCnt="0"/>
      <dgm:spPr/>
    </dgm:pt>
    <dgm:pt modelId="{B54E08CF-4C7B-48AA-A8A0-D13143B096BE}" type="pres">
      <dgm:prSet presAssocID="{397FF021-5CFB-4A1F-9EDB-667154CB53AA}" presName="vertTwo" presStyleCnt="0"/>
      <dgm:spPr/>
    </dgm:pt>
    <dgm:pt modelId="{851BED3E-3992-4D23-83A1-8B81310A05AC}" type="pres">
      <dgm:prSet presAssocID="{397FF021-5CFB-4A1F-9EDB-667154CB53AA}" presName="txTwo" presStyleLbl="node2" presStyleIdx="2" presStyleCnt="4">
        <dgm:presLayoutVars>
          <dgm:chPref val="3"/>
        </dgm:presLayoutVars>
      </dgm:prSet>
      <dgm:spPr/>
    </dgm:pt>
    <dgm:pt modelId="{1B3F2CCA-C152-4C6F-8C20-EA0205989079}" type="pres">
      <dgm:prSet presAssocID="{397FF021-5CFB-4A1F-9EDB-667154CB53AA}" presName="horzTwo" presStyleCnt="0"/>
      <dgm:spPr/>
    </dgm:pt>
    <dgm:pt modelId="{CCBF713B-854C-43CA-8385-C528F39EFC6C}" type="pres">
      <dgm:prSet presAssocID="{B01E1ED9-3ADA-4F15-8988-39A65311D3D4}" presName="sibSpaceTwo" presStyleCnt="0"/>
      <dgm:spPr/>
    </dgm:pt>
    <dgm:pt modelId="{55827121-98B6-4193-BD7A-914FF2B43147}" type="pres">
      <dgm:prSet presAssocID="{038A62B7-2251-41E0-BF60-D673A0250E2E}" presName="vertTwo" presStyleCnt="0"/>
      <dgm:spPr/>
    </dgm:pt>
    <dgm:pt modelId="{B063813F-10F8-4E08-ABFC-720EF08ABA8C}" type="pres">
      <dgm:prSet presAssocID="{038A62B7-2251-41E0-BF60-D673A0250E2E}" presName="txTwo" presStyleLbl="node2" presStyleIdx="3" presStyleCnt="4">
        <dgm:presLayoutVars>
          <dgm:chPref val="3"/>
        </dgm:presLayoutVars>
      </dgm:prSet>
      <dgm:spPr/>
    </dgm:pt>
    <dgm:pt modelId="{26587403-C45F-4B6A-A596-DFAF5F747C10}" type="pres">
      <dgm:prSet presAssocID="{038A62B7-2251-41E0-BF60-D673A0250E2E}" presName="horzTwo" presStyleCnt="0"/>
      <dgm:spPr/>
    </dgm:pt>
    <dgm:pt modelId="{403CA668-62EE-47BE-BD66-C4F09CF9E19E}" type="pres">
      <dgm:prSet presAssocID="{0DDDC3E0-D0D5-4B4C-978D-217899E8D4D2}" presName="sibSpaceOne" presStyleCnt="0"/>
      <dgm:spPr/>
    </dgm:pt>
    <dgm:pt modelId="{E4B36321-68D0-4E31-8351-92C0D8674D1A}" type="pres">
      <dgm:prSet presAssocID="{6B4057A7-90C4-4200-B64C-B47E54043D49}" presName="vertOne" presStyleCnt="0"/>
      <dgm:spPr/>
    </dgm:pt>
    <dgm:pt modelId="{220307CD-5099-4DAF-8AAE-7BBC1CC6B774}" type="pres">
      <dgm:prSet presAssocID="{6B4057A7-90C4-4200-B64C-B47E54043D49}" presName="txOne" presStyleLbl="node0" presStyleIdx="5" presStyleCnt="8" custScaleX="144104">
        <dgm:presLayoutVars>
          <dgm:chPref val="3"/>
        </dgm:presLayoutVars>
      </dgm:prSet>
      <dgm:spPr/>
    </dgm:pt>
    <dgm:pt modelId="{ECC57CC5-264A-4DF8-AA7F-D8498ADC2480}" type="pres">
      <dgm:prSet presAssocID="{6B4057A7-90C4-4200-B64C-B47E54043D49}" presName="horzOne" presStyleCnt="0"/>
      <dgm:spPr/>
    </dgm:pt>
    <dgm:pt modelId="{03103889-148B-4C23-8926-D53D4A30D6B7}" type="pres">
      <dgm:prSet presAssocID="{BD4C606B-2F5B-45CF-8383-6EFEFD5424B0}" presName="sibSpaceOne" presStyleCnt="0"/>
      <dgm:spPr/>
    </dgm:pt>
    <dgm:pt modelId="{74A5C7C6-9573-45E5-A460-BC6B261407D5}" type="pres">
      <dgm:prSet presAssocID="{C06B9E69-DCB4-4263-BCC6-7222D9C3FAFB}" presName="vertOne" presStyleCnt="0"/>
      <dgm:spPr/>
    </dgm:pt>
    <dgm:pt modelId="{F8FC90F5-3E8B-4559-BE98-609E6CC37768}" type="pres">
      <dgm:prSet presAssocID="{C06B9E69-DCB4-4263-BCC6-7222D9C3FAFB}" presName="txOne" presStyleLbl="node0" presStyleIdx="6" presStyleCnt="8">
        <dgm:presLayoutVars>
          <dgm:chPref val="3"/>
        </dgm:presLayoutVars>
      </dgm:prSet>
      <dgm:spPr/>
    </dgm:pt>
    <dgm:pt modelId="{AEB82572-922D-4CFF-A709-FEE5F7379B2C}" type="pres">
      <dgm:prSet presAssocID="{C06B9E69-DCB4-4263-BCC6-7222D9C3FAFB}" presName="horzOne" presStyleCnt="0"/>
      <dgm:spPr/>
    </dgm:pt>
    <dgm:pt modelId="{39BDBE94-16A7-4C75-B402-6805277E172A}" type="pres">
      <dgm:prSet presAssocID="{0314D451-6381-4F09-BA8E-36C2DCB9E3B3}" presName="sibSpaceOne" presStyleCnt="0"/>
      <dgm:spPr/>
    </dgm:pt>
    <dgm:pt modelId="{84E6BAC3-AD85-460F-A22F-2F560D99D998}" type="pres">
      <dgm:prSet presAssocID="{4922509F-C686-4AE7-92B5-5166D1BF5D3B}" presName="vertOne" presStyleCnt="0"/>
      <dgm:spPr/>
    </dgm:pt>
    <dgm:pt modelId="{A6795ACC-5926-44FA-BF62-1CE6428A7042}" type="pres">
      <dgm:prSet presAssocID="{4922509F-C686-4AE7-92B5-5166D1BF5D3B}" presName="txOne" presStyleLbl="node0" presStyleIdx="7" presStyleCnt="8">
        <dgm:presLayoutVars>
          <dgm:chPref val="3"/>
        </dgm:presLayoutVars>
      </dgm:prSet>
      <dgm:spPr/>
    </dgm:pt>
    <dgm:pt modelId="{A373E7BF-571D-42C7-8C01-7AACA9760B64}" type="pres">
      <dgm:prSet presAssocID="{4922509F-C686-4AE7-92B5-5166D1BF5D3B}" presName="horzOne" presStyleCnt="0"/>
      <dgm:spPr/>
    </dgm:pt>
  </dgm:ptLst>
  <dgm:cxnLst>
    <dgm:cxn modelId="{F6C19118-F5BE-41BB-AE62-44E62E2F3692}" srcId="{CCC84130-15D0-43E4-A59B-92AB52FB0EAF}" destId="{74BBBFA3-76B8-400C-8A97-37474F4FB645}" srcOrd="0" destOrd="0" parTransId="{F1C6C5E0-E154-4794-AE2F-D37150CFB699}" sibTransId="{85BC1FFD-0408-4205-8CA1-455FB511165A}"/>
    <dgm:cxn modelId="{6FFCAB22-3DBD-463A-B608-BCD9C29FF6F5}" type="presOf" srcId="{C06B9E69-DCB4-4263-BCC6-7222D9C3FAFB}" destId="{F8FC90F5-3E8B-4559-BE98-609E6CC37768}" srcOrd="0" destOrd="0" presId="urn:microsoft.com/office/officeart/2005/8/layout/hierarchy4"/>
    <dgm:cxn modelId="{6598C52D-A7BA-4567-A33E-569013EE54BB}" type="presOf" srcId="{CCC84130-15D0-43E4-A59B-92AB52FB0EAF}" destId="{6B70DB22-44A7-46EE-9F9F-E31020A08347}" srcOrd="0" destOrd="0" presId="urn:microsoft.com/office/officeart/2005/8/layout/hierarchy4"/>
    <dgm:cxn modelId="{B037762F-B49E-46F7-A2A7-0688E71CF3B8}" type="presOf" srcId="{B546D28D-C78E-4382-A013-8E40A3BA8578}" destId="{45CAF83A-A5D1-4A08-A65D-5260D217049F}" srcOrd="0" destOrd="0" presId="urn:microsoft.com/office/officeart/2005/8/layout/hierarchy4"/>
    <dgm:cxn modelId="{7AB9B134-F25F-4D09-8B97-42E94E1CC7BE}" type="presOf" srcId="{19786AFF-D984-4EBD-8CBE-3CB21A4279C4}" destId="{6D5363CA-4D3F-4102-B836-C2DCDDAD5863}" srcOrd="0" destOrd="0" presId="urn:microsoft.com/office/officeart/2005/8/layout/hierarchy4"/>
    <dgm:cxn modelId="{CBDE5839-1F75-44B7-9D32-CFD283640E70}" srcId="{CCC84130-15D0-43E4-A59B-92AB52FB0EAF}" destId="{397FF021-5CFB-4A1F-9EDB-667154CB53AA}" srcOrd="2" destOrd="0" parTransId="{9AC1EE38-00C0-4420-BA75-12F1CFAF5159}" sibTransId="{B01E1ED9-3ADA-4F15-8988-39A65311D3D4}"/>
    <dgm:cxn modelId="{4B94C142-7ED2-47DF-8A5C-D78F13A224C8}" type="presOf" srcId="{5F0CEEE2-3682-42C0-BA38-662CF6FCF8A8}" destId="{74249A79-100A-4F7F-9DC1-9BCCE1C3FFFA}" srcOrd="0" destOrd="0" presId="urn:microsoft.com/office/officeart/2005/8/layout/hierarchy4"/>
    <dgm:cxn modelId="{61C32B47-7B0F-4C07-BC57-77B999576475}" type="presOf" srcId="{4922509F-C686-4AE7-92B5-5166D1BF5D3B}" destId="{A6795ACC-5926-44FA-BF62-1CE6428A7042}" srcOrd="0" destOrd="0" presId="urn:microsoft.com/office/officeart/2005/8/layout/hierarchy4"/>
    <dgm:cxn modelId="{FE1DBA47-C027-421A-A990-CB5E2022731D}" type="presOf" srcId="{74BBBFA3-76B8-400C-8A97-37474F4FB645}" destId="{285E6608-D359-405E-94AE-033C08E8411B}" srcOrd="0" destOrd="0" presId="urn:microsoft.com/office/officeart/2005/8/layout/hierarchy4"/>
    <dgm:cxn modelId="{037B434B-7484-4612-9B07-4BC364B8FE84}" srcId="{B546D28D-C78E-4382-A013-8E40A3BA8578}" destId="{CCC84130-15D0-43E4-A59B-92AB52FB0EAF}" srcOrd="4" destOrd="0" parTransId="{ACE44D72-17A2-442A-8A5A-C737F715A938}" sibTransId="{0DDDC3E0-D0D5-4B4C-978D-217899E8D4D2}"/>
    <dgm:cxn modelId="{A9F0B853-1661-4FEB-B963-49D46C8E06ED}" type="presOf" srcId="{1E30084C-91E7-4248-A43E-55AAEAF1707F}" destId="{8BC47CD0-AE1B-4FEB-A6E2-12FDF798BBFC}" srcOrd="0" destOrd="0" presId="urn:microsoft.com/office/officeart/2005/8/layout/hierarchy4"/>
    <dgm:cxn modelId="{B148A459-ED0F-4AD1-ABAB-19B39A24D2FF}" srcId="{B546D28D-C78E-4382-A013-8E40A3BA8578}" destId="{6B4057A7-90C4-4200-B64C-B47E54043D49}" srcOrd="5" destOrd="0" parTransId="{1C5FCA2B-1FB9-41A6-A75F-0A813A192066}" sibTransId="{BD4C606B-2F5B-45CF-8383-6EFEFD5424B0}"/>
    <dgm:cxn modelId="{6FCB6581-F7BC-4074-B3AA-6DB9805A1F89}" srcId="{CCC84130-15D0-43E4-A59B-92AB52FB0EAF}" destId="{038A62B7-2251-41E0-BF60-D673A0250E2E}" srcOrd="3" destOrd="0" parTransId="{19BA839B-C4EB-4ECA-9389-9126EF6C2E5B}" sibTransId="{C4E0162F-75D5-4046-B33C-DB9E41F19878}"/>
    <dgm:cxn modelId="{E66A1E85-69B9-4406-97FA-248B88431271}" srcId="{B546D28D-C78E-4382-A013-8E40A3BA8578}" destId="{6274F3FF-F05C-40F2-8D5D-2DD9D98C315D}" srcOrd="0" destOrd="0" parTransId="{F64D8F36-97E5-4E50-A407-46DDF4D97903}" sibTransId="{610F616A-6405-4061-8174-8A6045BE5EC3}"/>
    <dgm:cxn modelId="{8844EB86-8F1A-4273-8FE9-8B9B0392131F}" type="presOf" srcId="{7AAB399B-556B-46C0-8C0C-F3A51F247AB1}" destId="{620D4FF5-4999-477A-A323-E85B231CB4AF}" srcOrd="0" destOrd="0" presId="urn:microsoft.com/office/officeart/2005/8/layout/hierarchy4"/>
    <dgm:cxn modelId="{2CF66A8B-9CA5-4EEA-9A59-612C8515D4BD}" srcId="{CCC84130-15D0-43E4-A59B-92AB52FB0EAF}" destId="{19786AFF-D984-4EBD-8CBE-3CB21A4279C4}" srcOrd="1" destOrd="0" parTransId="{F156F069-4B5B-49D1-8A3E-DB9E881AF7BC}" sibTransId="{2DD2A909-0174-49C1-A687-234D0A4CFD90}"/>
    <dgm:cxn modelId="{6B0D4495-63AB-44FB-9B2B-44CAA7F30362}" srcId="{B546D28D-C78E-4382-A013-8E40A3BA8578}" destId="{C06B9E69-DCB4-4263-BCC6-7222D9C3FAFB}" srcOrd="6" destOrd="0" parTransId="{3695D2C4-ADC7-48FF-BAF1-FC6C476746F7}" sibTransId="{0314D451-6381-4F09-BA8E-36C2DCB9E3B3}"/>
    <dgm:cxn modelId="{CF60D3B2-526C-4BE3-B5DE-875D9CBE6352}" srcId="{B546D28D-C78E-4382-A013-8E40A3BA8578}" destId="{5F0CEEE2-3682-42C0-BA38-662CF6FCF8A8}" srcOrd="2" destOrd="0" parTransId="{55CF64B6-E4AB-49D7-8F5B-194E989BB6B4}" sibTransId="{A6075F39-DFC7-4A3A-9383-7BF3B7015FFA}"/>
    <dgm:cxn modelId="{87E899B6-78FC-4BA3-BCEC-3D5E691D79B7}" type="presOf" srcId="{038A62B7-2251-41E0-BF60-D673A0250E2E}" destId="{B063813F-10F8-4E08-ABFC-720EF08ABA8C}" srcOrd="0" destOrd="0" presId="urn:microsoft.com/office/officeart/2005/8/layout/hierarchy4"/>
    <dgm:cxn modelId="{60CACBB6-2223-4E13-A77A-6DB52825CB27}" type="presOf" srcId="{6274F3FF-F05C-40F2-8D5D-2DD9D98C315D}" destId="{5F707CEE-87CA-4030-BED9-59F943972E92}" srcOrd="0" destOrd="0" presId="urn:microsoft.com/office/officeart/2005/8/layout/hierarchy4"/>
    <dgm:cxn modelId="{C483F8BB-2A5A-4868-A5E7-C539C1C73E48}" srcId="{B546D28D-C78E-4382-A013-8E40A3BA8578}" destId="{7AAB399B-556B-46C0-8C0C-F3A51F247AB1}" srcOrd="1" destOrd="0" parTransId="{0F12D96B-B682-47A8-8406-CD96CF7F656C}" sibTransId="{FC6E220D-E650-4461-B988-75DA47F6E9CE}"/>
    <dgm:cxn modelId="{EB345DC3-3EBA-45E7-832A-2D97D18721B2}" type="presOf" srcId="{397FF021-5CFB-4A1F-9EDB-667154CB53AA}" destId="{851BED3E-3992-4D23-83A1-8B81310A05AC}" srcOrd="0" destOrd="0" presId="urn:microsoft.com/office/officeart/2005/8/layout/hierarchy4"/>
    <dgm:cxn modelId="{434ADED7-81D5-4231-97D4-4F473066B559}" srcId="{B546D28D-C78E-4382-A013-8E40A3BA8578}" destId="{1E30084C-91E7-4248-A43E-55AAEAF1707F}" srcOrd="3" destOrd="0" parTransId="{D756B1A3-8732-432B-8563-AAFF1379E5D1}" sibTransId="{E5872B48-7DEE-4C34-BE00-BD665E468EE9}"/>
    <dgm:cxn modelId="{C85F8EE8-C3D8-46B1-AD57-13C473E43374}" srcId="{B546D28D-C78E-4382-A013-8E40A3BA8578}" destId="{4922509F-C686-4AE7-92B5-5166D1BF5D3B}" srcOrd="7" destOrd="0" parTransId="{D6AAA390-2383-49E0-9776-BF2A87ED8D55}" sibTransId="{E787B41A-6951-4059-89DD-0F4D23AD4B5A}"/>
    <dgm:cxn modelId="{C5A219F7-4144-4A8B-A023-87181809A059}" type="presOf" srcId="{6B4057A7-90C4-4200-B64C-B47E54043D49}" destId="{220307CD-5099-4DAF-8AAE-7BBC1CC6B774}" srcOrd="0" destOrd="0" presId="urn:microsoft.com/office/officeart/2005/8/layout/hierarchy4"/>
    <dgm:cxn modelId="{D408F6F3-F66B-48C8-8C97-07A8430C96F0}" type="presParOf" srcId="{45CAF83A-A5D1-4A08-A65D-5260D217049F}" destId="{4FF66002-C93D-4341-B749-11E2F108EF0F}" srcOrd="0" destOrd="0" presId="urn:microsoft.com/office/officeart/2005/8/layout/hierarchy4"/>
    <dgm:cxn modelId="{3515F90D-4BB0-4B3A-B7FE-0C7F90874CEC}" type="presParOf" srcId="{4FF66002-C93D-4341-B749-11E2F108EF0F}" destId="{5F707CEE-87CA-4030-BED9-59F943972E92}" srcOrd="0" destOrd="0" presId="urn:microsoft.com/office/officeart/2005/8/layout/hierarchy4"/>
    <dgm:cxn modelId="{54162AD3-3B44-4E08-9287-54ADB54F61BE}" type="presParOf" srcId="{4FF66002-C93D-4341-B749-11E2F108EF0F}" destId="{65414A61-4B38-4BF8-B97F-7207E955F36E}" srcOrd="1" destOrd="0" presId="urn:microsoft.com/office/officeart/2005/8/layout/hierarchy4"/>
    <dgm:cxn modelId="{7E7B74E7-8378-44A9-90C8-6557C4C4C6D9}" type="presParOf" srcId="{45CAF83A-A5D1-4A08-A65D-5260D217049F}" destId="{CA57579F-F37D-4583-BA1C-C1322FEE80AA}" srcOrd="1" destOrd="0" presId="urn:microsoft.com/office/officeart/2005/8/layout/hierarchy4"/>
    <dgm:cxn modelId="{83A75576-6E2F-4DD8-9144-0596D8585AA0}" type="presParOf" srcId="{45CAF83A-A5D1-4A08-A65D-5260D217049F}" destId="{C7ED1405-A1AA-4A63-BC93-82C0B4CA488F}" srcOrd="2" destOrd="0" presId="urn:microsoft.com/office/officeart/2005/8/layout/hierarchy4"/>
    <dgm:cxn modelId="{66FA84E6-E63A-484E-9310-A80CABB0B862}" type="presParOf" srcId="{C7ED1405-A1AA-4A63-BC93-82C0B4CA488F}" destId="{620D4FF5-4999-477A-A323-E85B231CB4AF}" srcOrd="0" destOrd="0" presId="urn:microsoft.com/office/officeart/2005/8/layout/hierarchy4"/>
    <dgm:cxn modelId="{7D50E1EB-CE3C-4923-98D2-F307EB813DAE}" type="presParOf" srcId="{C7ED1405-A1AA-4A63-BC93-82C0B4CA488F}" destId="{E1EC72F6-D9BF-4F78-8198-EAEA2802F88F}" srcOrd="1" destOrd="0" presId="urn:microsoft.com/office/officeart/2005/8/layout/hierarchy4"/>
    <dgm:cxn modelId="{D77F672C-A328-4BE7-951D-793AD2794AB0}" type="presParOf" srcId="{45CAF83A-A5D1-4A08-A65D-5260D217049F}" destId="{C788B007-232C-424D-897B-C39CE4E27921}" srcOrd="3" destOrd="0" presId="urn:microsoft.com/office/officeart/2005/8/layout/hierarchy4"/>
    <dgm:cxn modelId="{121BA4A4-496A-463F-8265-3E9744DFFEF1}" type="presParOf" srcId="{45CAF83A-A5D1-4A08-A65D-5260D217049F}" destId="{093E6676-AC66-45C6-BC8C-1E2A22078986}" srcOrd="4" destOrd="0" presId="urn:microsoft.com/office/officeart/2005/8/layout/hierarchy4"/>
    <dgm:cxn modelId="{94BF53DB-06B9-4D41-A5D3-B96B0F311D7A}" type="presParOf" srcId="{093E6676-AC66-45C6-BC8C-1E2A22078986}" destId="{74249A79-100A-4F7F-9DC1-9BCCE1C3FFFA}" srcOrd="0" destOrd="0" presId="urn:microsoft.com/office/officeart/2005/8/layout/hierarchy4"/>
    <dgm:cxn modelId="{65BCB6CE-031F-4FB4-B50B-B80E034A9583}" type="presParOf" srcId="{093E6676-AC66-45C6-BC8C-1E2A22078986}" destId="{B6C69001-BEE4-419E-AEB0-5E7D71EAF70B}" srcOrd="1" destOrd="0" presId="urn:microsoft.com/office/officeart/2005/8/layout/hierarchy4"/>
    <dgm:cxn modelId="{302EA535-95C6-42CA-A0E2-4D9C1A2DDBF1}" type="presParOf" srcId="{45CAF83A-A5D1-4A08-A65D-5260D217049F}" destId="{5215364F-2731-4EB9-9009-969B858D6E01}" srcOrd="5" destOrd="0" presId="urn:microsoft.com/office/officeart/2005/8/layout/hierarchy4"/>
    <dgm:cxn modelId="{85FFA3B0-78E9-4E09-9120-B2E65C1F9B51}" type="presParOf" srcId="{45CAF83A-A5D1-4A08-A65D-5260D217049F}" destId="{59E0E3E0-E7A5-4CEF-9AC0-381E3E2066A5}" srcOrd="6" destOrd="0" presId="urn:microsoft.com/office/officeart/2005/8/layout/hierarchy4"/>
    <dgm:cxn modelId="{E096A914-E9F9-4840-B3AA-E2208C724579}" type="presParOf" srcId="{59E0E3E0-E7A5-4CEF-9AC0-381E3E2066A5}" destId="{8BC47CD0-AE1B-4FEB-A6E2-12FDF798BBFC}" srcOrd="0" destOrd="0" presId="urn:microsoft.com/office/officeart/2005/8/layout/hierarchy4"/>
    <dgm:cxn modelId="{5F0B4838-7BE8-4CF2-88EF-A2A7B1CAB35B}" type="presParOf" srcId="{59E0E3E0-E7A5-4CEF-9AC0-381E3E2066A5}" destId="{95A386DB-94DA-4CE9-892E-724896403673}" srcOrd="1" destOrd="0" presId="urn:microsoft.com/office/officeart/2005/8/layout/hierarchy4"/>
    <dgm:cxn modelId="{B1127A3F-865F-4375-A250-2B2CC836A7F6}" type="presParOf" srcId="{45CAF83A-A5D1-4A08-A65D-5260D217049F}" destId="{6B53246B-8B49-4750-8F6E-DD1EF899393A}" srcOrd="7" destOrd="0" presId="urn:microsoft.com/office/officeart/2005/8/layout/hierarchy4"/>
    <dgm:cxn modelId="{31401365-84BF-4499-8540-CB8D6227E469}" type="presParOf" srcId="{45CAF83A-A5D1-4A08-A65D-5260D217049F}" destId="{BE02B295-20F7-40FE-BABA-D6EC3099EB81}" srcOrd="8" destOrd="0" presId="urn:microsoft.com/office/officeart/2005/8/layout/hierarchy4"/>
    <dgm:cxn modelId="{F74FA69E-8859-4A0F-AA2B-D0B09E92241B}" type="presParOf" srcId="{BE02B295-20F7-40FE-BABA-D6EC3099EB81}" destId="{6B70DB22-44A7-46EE-9F9F-E31020A08347}" srcOrd="0" destOrd="0" presId="urn:microsoft.com/office/officeart/2005/8/layout/hierarchy4"/>
    <dgm:cxn modelId="{D802984B-A4B2-4FEA-9B69-437551D9F2FC}" type="presParOf" srcId="{BE02B295-20F7-40FE-BABA-D6EC3099EB81}" destId="{8494F996-C9AA-4E61-93FB-2EA19B2A7C49}" srcOrd="1" destOrd="0" presId="urn:microsoft.com/office/officeart/2005/8/layout/hierarchy4"/>
    <dgm:cxn modelId="{F121A5E6-2D71-47B7-8B61-C4833C765495}" type="presParOf" srcId="{BE02B295-20F7-40FE-BABA-D6EC3099EB81}" destId="{2C25DDA1-E483-41D6-92D9-D43C02743DBA}" srcOrd="2" destOrd="0" presId="urn:microsoft.com/office/officeart/2005/8/layout/hierarchy4"/>
    <dgm:cxn modelId="{FF498C9C-5B1E-4729-B39E-E1540B152F2A}" type="presParOf" srcId="{2C25DDA1-E483-41D6-92D9-D43C02743DBA}" destId="{325E5FC6-AF38-4B1F-92EB-79785533FD59}" srcOrd="0" destOrd="0" presId="urn:microsoft.com/office/officeart/2005/8/layout/hierarchy4"/>
    <dgm:cxn modelId="{7C5CD55B-13A9-439D-83CC-755D3CB8DAF5}" type="presParOf" srcId="{325E5FC6-AF38-4B1F-92EB-79785533FD59}" destId="{285E6608-D359-405E-94AE-033C08E8411B}" srcOrd="0" destOrd="0" presId="urn:microsoft.com/office/officeart/2005/8/layout/hierarchy4"/>
    <dgm:cxn modelId="{FE703471-290B-4C5A-AA72-B53725696D34}" type="presParOf" srcId="{325E5FC6-AF38-4B1F-92EB-79785533FD59}" destId="{FD8A0496-59C4-418E-8B3B-26993FE39330}" srcOrd="1" destOrd="0" presId="urn:microsoft.com/office/officeart/2005/8/layout/hierarchy4"/>
    <dgm:cxn modelId="{4CD69755-2535-4C03-9C85-13176ABFE536}" type="presParOf" srcId="{2C25DDA1-E483-41D6-92D9-D43C02743DBA}" destId="{31BCF31D-430E-4C78-A88A-FB952BEA3313}" srcOrd="1" destOrd="0" presId="urn:microsoft.com/office/officeart/2005/8/layout/hierarchy4"/>
    <dgm:cxn modelId="{D083271E-E0A2-4FCC-8601-BB2C0FDF6EEC}" type="presParOf" srcId="{2C25DDA1-E483-41D6-92D9-D43C02743DBA}" destId="{84E37864-29E8-4031-8B7B-F235D2F2F959}" srcOrd="2" destOrd="0" presId="urn:microsoft.com/office/officeart/2005/8/layout/hierarchy4"/>
    <dgm:cxn modelId="{65281B01-3E3C-4BE2-8BD8-95519EC4B88E}" type="presParOf" srcId="{84E37864-29E8-4031-8B7B-F235D2F2F959}" destId="{6D5363CA-4D3F-4102-B836-C2DCDDAD5863}" srcOrd="0" destOrd="0" presId="urn:microsoft.com/office/officeart/2005/8/layout/hierarchy4"/>
    <dgm:cxn modelId="{9F9824D8-DF9A-458C-98C0-B64E44C8E328}" type="presParOf" srcId="{84E37864-29E8-4031-8B7B-F235D2F2F959}" destId="{CDBE7FB1-00FA-4635-AD90-6BFCFC787C26}" srcOrd="1" destOrd="0" presId="urn:microsoft.com/office/officeart/2005/8/layout/hierarchy4"/>
    <dgm:cxn modelId="{55276986-247D-40D8-AB2C-BB233D0C936A}" type="presParOf" srcId="{2C25DDA1-E483-41D6-92D9-D43C02743DBA}" destId="{941C9D73-A488-49E2-9501-74350F1573F5}" srcOrd="3" destOrd="0" presId="urn:microsoft.com/office/officeart/2005/8/layout/hierarchy4"/>
    <dgm:cxn modelId="{253544E3-003B-4CB6-A99A-077B18F45C73}" type="presParOf" srcId="{2C25DDA1-E483-41D6-92D9-D43C02743DBA}" destId="{B54E08CF-4C7B-48AA-A8A0-D13143B096BE}" srcOrd="4" destOrd="0" presId="urn:microsoft.com/office/officeart/2005/8/layout/hierarchy4"/>
    <dgm:cxn modelId="{FD6995E4-5D76-42A5-9CBF-F78059BCAAD1}" type="presParOf" srcId="{B54E08CF-4C7B-48AA-A8A0-D13143B096BE}" destId="{851BED3E-3992-4D23-83A1-8B81310A05AC}" srcOrd="0" destOrd="0" presId="urn:microsoft.com/office/officeart/2005/8/layout/hierarchy4"/>
    <dgm:cxn modelId="{1F7D36AE-2BC7-47A3-B042-F89194D4A9DF}" type="presParOf" srcId="{B54E08CF-4C7B-48AA-A8A0-D13143B096BE}" destId="{1B3F2CCA-C152-4C6F-8C20-EA0205989079}" srcOrd="1" destOrd="0" presId="urn:microsoft.com/office/officeart/2005/8/layout/hierarchy4"/>
    <dgm:cxn modelId="{95BB8408-460C-4360-AAE9-E3A7FAD18806}" type="presParOf" srcId="{2C25DDA1-E483-41D6-92D9-D43C02743DBA}" destId="{CCBF713B-854C-43CA-8385-C528F39EFC6C}" srcOrd="5" destOrd="0" presId="urn:microsoft.com/office/officeart/2005/8/layout/hierarchy4"/>
    <dgm:cxn modelId="{62E0FE06-5093-408B-9916-AE4BD17BACD0}" type="presParOf" srcId="{2C25DDA1-E483-41D6-92D9-D43C02743DBA}" destId="{55827121-98B6-4193-BD7A-914FF2B43147}" srcOrd="6" destOrd="0" presId="urn:microsoft.com/office/officeart/2005/8/layout/hierarchy4"/>
    <dgm:cxn modelId="{5B565DED-40C8-4684-9AD1-AB92E47291F0}" type="presParOf" srcId="{55827121-98B6-4193-BD7A-914FF2B43147}" destId="{B063813F-10F8-4E08-ABFC-720EF08ABA8C}" srcOrd="0" destOrd="0" presId="urn:microsoft.com/office/officeart/2005/8/layout/hierarchy4"/>
    <dgm:cxn modelId="{90AF6320-CB12-43C7-A03F-5ABBA0458EE2}" type="presParOf" srcId="{55827121-98B6-4193-BD7A-914FF2B43147}" destId="{26587403-C45F-4B6A-A596-DFAF5F747C10}" srcOrd="1" destOrd="0" presId="urn:microsoft.com/office/officeart/2005/8/layout/hierarchy4"/>
    <dgm:cxn modelId="{A4EBAE26-A33E-42EA-820C-7D902AC593FE}" type="presParOf" srcId="{45CAF83A-A5D1-4A08-A65D-5260D217049F}" destId="{403CA668-62EE-47BE-BD66-C4F09CF9E19E}" srcOrd="9" destOrd="0" presId="urn:microsoft.com/office/officeart/2005/8/layout/hierarchy4"/>
    <dgm:cxn modelId="{E31B26DF-5E29-42BE-9FD5-F8F3E83B6954}" type="presParOf" srcId="{45CAF83A-A5D1-4A08-A65D-5260D217049F}" destId="{E4B36321-68D0-4E31-8351-92C0D8674D1A}" srcOrd="10" destOrd="0" presId="urn:microsoft.com/office/officeart/2005/8/layout/hierarchy4"/>
    <dgm:cxn modelId="{1DFB1545-68C1-4428-9E7D-8B8016B9A4F1}" type="presParOf" srcId="{E4B36321-68D0-4E31-8351-92C0D8674D1A}" destId="{220307CD-5099-4DAF-8AAE-7BBC1CC6B774}" srcOrd="0" destOrd="0" presId="urn:microsoft.com/office/officeart/2005/8/layout/hierarchy4"/>
    <dgm:cxn modelId="{AFA9F7F1-5AA0-45D5-B499-2C6ED653B854}" type="presParOf" srcId="{E4B36321-68D0-4E31-8351-92C0D8674D1A}" destId="{ECC57CC5-264A-4DF8-AA7F-D8498ADC2480}" srcOrd="1" destOrd="0" presId="urn:microsoft.com/office/officeart/2005/8/layout/hierarchy4"/>
    <dgm:cxn modelId="{9A713B0E-8A29-45A5-9C22-9EFA8AB3ED25}" type="presParOf" srcId="{45CAF83A-A5D1-4A08-A65D-5260D217049F}" destId="{03103889-148B-4C23-8926-D53D4A30D6B7}" srcOrd="11" destOrd="0" presId="urn:microsoft.com/office/officeart/2005/8/layout/hierarchy4"/>
    <dgm:cxn modelId="{55353C25-2AAE-436B-91A7-8A001276AA13}" type="presParOf" srcId="{45CAF83A-A5D1-4A08-A65D-5260D217049F}" destId="{74A5C7C6-9573-45E5-A460-BC6B261407D5}" srcOrd="12" destOrd="0" presId="urn:microsoft.com/office/officeart/2005/8/layout/hierarchy4"/>
    <dgm:cxn modelId="{6D292179-3FDD-48C5-AA5E-01FD06C79E03}" type="presParOf" srcId="{74A5C7C6-9573-45E5-A460-BC6B261407D5}" destId="{F8FC90F5-3E8B-4559-BE98-609E6CC37768}" srcOrd="0" destOrd="0" presId="urn:microsoft.com/office/officeart/2005/8/layout/hierarchy4"/>
    <dgm:cxn modelId="{6982949D-C023-41AD-AB34-071EA0BD2A80}" type="presParOf" srcId="{74A5C7C6-9573-45E5-A460-BC6B261407D5}" destId="{AEB82572-922D-4CFF-A709-FEE5F7379B2C}" srcOrd="1" destOrd="0" presId="urn:microsoft.com/office/officeart/2005/8/layout/hierarchy4"/>
    <dgm:cxn modelId="{2A6BED25-61F0-4CAD-8998-77576EC44E74}" type="presParOf" srcId="{45CAF83A-A5D1-4A08-A65D-5260D217049F}" destId="{39BDBE94-16A7-4C75-B402-6805277E172A}" srcOrd="13" destOrd="0" presId="urn:microsoft.com/office/officeart/2005/8/layout/hierarchy4"/>
    <dgm:cxn modelId="{48005046-4EB7-4D5A-B63F-380DBFCA4C6E}" type="presParOf" srcId="{45CAF83A-A5D1-4A08-A65D-5260D217049F}" destId="{84E6BAC3-AD85-460F-A22F-2F560D99D998}" srcOrd="14" destOrd="0" presId="urn:microsoft.com/office/officeart/2005/8/layout/hierarchy4"/>
    <dgm:cxn modelId="{6B66BD42-21E2-464E-BA3C-1B17DDB16BAF}" type="presParOf" srcId="{84E6BAC3-AD85-460F-A22F-2F560D99D998}" destId="{A6795ACC-5926-44FA-BF62-1CE6428A7042}" srcOrd="0" destOrd="0" presId="urn:microsoft.com/office/officeart/2005/8/layout/hierarchy4"/>
    <dgm:cxn modelId="{DBCE9A0A-5EC5-4949-B953-83D05DAF806B}" type="presParOf" srcId="{84E6BAC3-AD85-460F-A22F-2F560D99D998}" destId="{A373E7BF-571D-42C7-8C01-7AACA9760B6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0B2AF6-BCB3-42B5-929C-054C73876BF8}" type="doc">
      <dgm:prSet loTypeId="urn:microsoft.com/office/officeart/2005/8/layout/lProcess3" loCatId="process" qsTypeId="urn:microsoft.com/office/officeart/2005/8/quickstyle/3d3" qsCatId="3D" csTypeId="urn:microsoft.com/office/officeart/2005/8/colors/accent3_4" csCatId="accent3" phldr="1"/>
      <dgm:spPr/>
      <dgm:t>
        <a:bodyPr/>
        <a:lstStyle/>
        <a:p>
          <a:endParaRPr lang="it-IT"/>
        </a:p>
      </dgm:t>
    </dgm:pt>
    <dgm:pt modelId="{FBA0CA3E-C1DE-4FE1-8263-C87FE66DD466}">
      <dgm:prSet phldrT="[Testo]" phldr="0" custT="1"/>
      <dgm:spPr/>
      <dgm:t>
        <a:bodyPr/>
        <a:lstStyle/>
        <a:p>
          <a:r>
            <a:rPr lang="it-IT" sz="4000" dirty="0">
              <a:latin typeface="Raleway Light" pitchFamily="2" charset="0"/>
            </a:rPr>
            <a:t>MMG/</a:t>
          </a:r>
          <a:r>
            <a:rPr lang="it-IT" sz="4000" dirty="0" err="1">
              <a:latin typeface="Raleway Light" pitchFamily="2" charset="0"/>
            </a:rPr>
            <a:t>PdLS</a:t>
          </a:r>
          <a:r>
            <a:rPr lang="it-IT" sz="4000" dirty="0">
              <a:latin typeface="Raleway Light" pitchFamily="2" charset="0"/>
            </a:rPr>
            <a:t>/Reparto</a:t>
          </a:r>
        </a:p>
      </dgm:t>
    </dgm:pt>
    <dgm:pt modelId="{FD226945-E50E-4949-B39C-555E32CB5C50}" type="parTrans" cxnId="{A5E7A4E6-33D1-4D8F-B7AC-B46EEF8A1C26}">
      <dgm:prSet/>
      <dgm:spPr/>
      <dgm:t>
        <a:bodyPr/>
        <a:lstStyle/>
        <a:p>
          <a:endParaRPr lang="it-IT" sz="4000">
            <a:latin typeface="Raleway Light" pitchFamily="2" charset="0"/>
          </a:endParaRPr>
        </a:p>
      </dgm:t>
    </dgm:pt>
    <dgm:pt modelId="{D91AFD4D-2990-483D-9E16-E5632C1DCD40}" type="sibTrans" cxnId="{A5E7A4E6-33D1-4D8F-B7AC-B46EEF8A1C26}">
      <dgm:prSet/>
      <dgm:spPr/>
      <dgm:t>
        <a:bodyPr/>
        <a:lstStyle/>
        <a:p>
          <a:endParaRPr lang="it-IT" sz="4000">
            <a:latin typeface="Raleway Light" pitchFamily="2" charset="0"/>
          </a:endParaRPr>
        </a:p>
      </dgm:t>
    </dgm:pt>
    <dgm:pt modelId="{DC54FFFE-ED35-412C-B3E3-D441FCA063D0}">
      <dgm:prSet phldrT="[Testo]" phldr="0" custT="1"/>
      <dgm:spPr/>
      <dgm:t>
        <a:bodyPr/>
        <a:lstStyle/>
        <a:p>
          <a:r>
            <a:rPr lang="it-IT" sz="4000" dirty="0">
              <a:latin typeface="Raleway Light" pitchFamily="2" charset="0"/>
            </a:rPr>
            <a:t>PUA/COT</a:t>
          </a:r>
        </a:p>
      </dgm:t>
    </dgm:pt>
    <dgm:pt modelId="{6DDB911F-98F2-46E4-8089-6E29C024D442}" type="parTrans" cxnId="{78250303-A7AA-4A0E-B92C-FAC382F7F992}">
      <dgm:prSet/>
      <dgm:spPr/>
      <dgm:t>
        <a:bodyPr/>
        <a:lstStyle/>
        <a:p>
          <a:endParaRPr lang="it-IT" sz="4000">
            <a:latin typeface="Raleway Light" pitchFamily="2" charset="0"/>
          </a:endParaRPr>
        </a:p>
      </dgm:t>
    </dgm:pt>
    <dgm:pt modelId="{AE14E29E-3759-4E5F-8F1D-6D96ACA0AFAA}" type="sibTrans" cxnId="{78250303-A7AA-4A0E-B92C-FAC382F7F992}">
      <dgm:prSet/>
      <dgm:spPr/>
      <dgm:t>
        <a:bodyPr/>
        <a:lstStyle/>
        <a:p>
          <a:endParaRPr lang="it-IT" sz="4000">
            <a:latin typeface="Raleway Light" pitchFamily="2" charset="0"/>
          </a:endParaRPr>
        </a:p>
      </dgm:t>
    </dgm:pt>
    <dgm:pt modelId="{653DBEB3-FCFA-47D7-9077-5B6CC61750ED}">
      <dgm:prSet phldrT="[Testo]" phldr="0" custT="1"/>
      <dgm:spPr/>
      <dgm:t>
        <a:bodyPr/>
        <a:lstStyle/>
        <a:p>
          <a:r>
            <a:rPr lang="it-IT" sz="4000" dirty="0">
              <a:latin typeface="Raleway Light" pitchFamily="2" charset="0"/>
            </a:rPr>
            <a:t>FMG</a:t>
          </a:r>
        </a:p>
      </dgm:t>
    </dgm:pt>
    <dgm:pt modelId="{AACAAE60-B25E-475B-BF3A-5BE232591EA1}" type="parTrans" cxnId="{B7C9A54C-659E-451A-8FE0-DE004C7C19D0}">
      <dgm:prSet/>
      <dgm:spPr/>
      <dgm:t>
        <a:bodyPr/>
        <a:lstStyle/>
        <a:p>
          <a:endParaRPr lang="it-IT" sz="4000">
            <a:latin typeface="Raleway Light" pitchFamily="2" charset="0"/>
          </a:endParaRPr>
        </a:p>
      </dgm:t>
    </dgm:pt>
    <dgm:pt modelId="{9397C671-BC86-4346-8BB3-F2FDDB6B84E1}" type="sibTrans" cxnId="{B7C9A54C-659E-451A-8FE0-DE004C7C19D0}">
      <dgm:prSet/>
      <dgm:spPr/>
      <dgm:t>
        <a:bodyPr/>
        <a:lstStyle/>
        <a:p>
          <a:endParaRPr lang="it-IT" sz="4000">
            <a:latin typeface="Raleway Light" pitchFamily="2" charset="0"/>
          </a:endParaRPr>
        </a:p>
      </dgm:t>
    </dgm:pt>
    <dgm:pt modelId="{0FD9FE7E-A802-4B97-BC7C-3964DF1B75BB}" type="pres">
      <dgm:prSet presAssocID="{5A0B2AF6-BCB3-42B5-929C-054C73876BF8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759FF377-40FD-467C-BC30-BA4E9DE60ADC}" type="pres">
      <dgm:prSet presAssocID="{FBA0CA3E-C1DE-4FE1-8263-C87FE66DD466}" presName="horFlow" presStyleCnt="0"/>
      <dgm:spPr/>
    </dgm:pt>
    <dgm:pt modelId="{AEC3390B-D0FC-4BCE-948B-136033619AE4}" type="pres">
      <dgm:prSet presAssocID="{FBA0CA3E-C1DE-4FE1-8263-C87FE66DD466}" presName="bigChev" presStyleLbl="node1" presStyleIdx="0" presStyleCnt="1"/>
      <dgm:spPr/>
    </dgm:pt>
    <dgm:pt modelId="{B0B84B5B-FB48-4264-8BBD-6410814C8DEA}" type="pres">
      <dgm:prSet presAssocID="{6DDB911F-98F2-46E4-8089-6E29C024D442}" presName="parTrans" presStyleCnt="0"/>
      <dgm:spPr/>
    </dgm:pt>
    <dgm:pt modelId="{E8E7A74A-EA75-45E0-832A-8258C3897EF1}" type="pres">
      <dgm:prSet presAssocID="{DC54FFFE-ED35-412C-B3E3-D441FCA063D0}" presName="node" presStyleLbl="alignAccFollowNode1" presStyleIdx="0" presStyleCnt="2">
        <dgm:presLayoutVars>
          <dgm:bulletEnabled val="1"/>
        </dgm:presLayoutVars>
      </dgm:prSet>
      <dgm:spPr/>
    </dgm:pt>
    <dgm:pt modelId="{A9E785F9-2AAC-4D93-8B89-C572169C8533}" type="pres">
      <dgm:prSet presAssocID="{AE14E29E-3759-4E5F-8F1D-6D96ACA0AFAA}" presName="sibTrans" presStyleCnt="0"/>
      <dgm:spPr/>
    </dgm:pt>
    <dgm:pt modelId="{6012974C-6650-4BC0-9ABE-209B291E7ACF}" type="pres">
      <dgm:prSet presAssocID="{653DBEB3-FCFA-47D7-9077-5B6CC61750ED}" presName="node" presStyleLbl="alignAccFollowNode1" presStyleIdx="1" presStyleCnt="2">
        <dgm:presLayoutVars>
          <dgm:bulletEnabled val="1"/>
        </dgm:presLayoutVars>
      </dgm:prSet>
      <dgm:spPr/>
    </dgm:pt>
  </dgm:ptLst>
  <dgm:cxnLst>
    <dgm:cxn modelId="{78250303-A7AA-4A0E-B92C-FAC382F7F992}" srcId="{FBA0CA3E-C1DE-4FE1-8263-C87FE66DD466}" destId="{DC54FFFE-ED35-412C-B3E3-D441FCA063D0}" srcOrd="0" destOrd="0" parTransId="{6DDB911F-98F2-46E4-8089-6E29C024D442}" sibTransId="{AE14E29E-3759-4E5F-8F1D-6D96ACA0AFAA}"/>
    <dgm:cxn modelId="{6431B20A-09A8-4442-8B63-8C98E8B3A972}" type="presOf" srcId="{DC54FFFE-ED35-412C-B3E3-D441FCA063D0}" destId="{E8E7A74A-EA75-45E0-832A-8258C3897EF1}" srcOrd="0" destOrd="0" presId="urn:microsoft.com/office/officeart/2005/8/layout/lProcess3"/>
    <dgm:cxn modelId="{F9E3B038-70C4-4EAE-8AEB-E94CD05D5FC5}" type="presOf" srcId="{FBA0CA3E-C1DE-4FE1-8263-C87FE66DD466}" destId="{AEC3390B-D0FC-4BCE-948B-136033619AE4}" srcOrd="0" destOrd="0" presId="urn:microsoft.com/office/officeart/2005/8/layout/lProcess3"/>
    <dgm:cxn modelId="{B7C9A54C-659E-451A-8FE0-DE004C7C19D0}" srcId="{FBA0CA3E-C1DE-4FE1-8263-C87FE66DD466}" destId="{653DBEB3-FCFA-47D7-9077-5B6CC61750ED}" srcOrd="1" destOrd="0" parTransId="{AACAAE60-B25E-475B-BF3A-5BE232591EA1}" sibTransId="{9397C671-BC86-4346-8BB3-F2FDDB6B84E1}"/>
    <dgm:cxn modelId="{54FF7156-F284-427D-B123-802452FF43E2}" type="presOf" srcId="{653DBEB3-FCFA-47D7-9077-5B6CC61750ED}" destId="{6012974C-6650-4BC0-9ABE-209B291E7ACF}" srcOrd="0" destOrd="0" presId="urn:microsoft.com/office/officeart/2005/8/layout/lProcess3"/>
    <dgm:cxn modelId="{DC7E82C1-68BA-490F-A69D-4FA6FF6B0308}" type="presOf" srcId="{5A0B2AF6-BCB3-42B5-929C-054C73876BF8}" destId="{0FD9FE7E-A802-4B97-BC7C-3964DF1B75BB}" srcOrd="0" destOrd="0" presId="urn:microsoft.com/office/officeart/2005/8/layout/lProcess3"/>
    <dgm:cxn modelId="{A5E7A4E6-33D1-4D8F-B7AC-B46EEF8A1C26}" srcId="{5A0B2AF6-BCB3-42B5-929C-054C73876BF8}" destId="{FBA0CA3E-C1DE-4FE1-8263-C87FE66DD466}" srcOrd="0" destOrd="0" parTransId="{FD226945-E50E-4949-B39C-555E32CB5C50}" sibTransId="{D91AFD4D-2990-483D-9E16-E5632C1DCD40}"/>
    <dgm:cxn modelId="{59EC01F6-B7C6-495F-B6B3-2238195DF524}" type="presParOf" srcId="{0FD9FE7E-A802-4B97-BC7C-3964DF1B75BB}" destId="{759FF377-40FD-467C-BC30-BA4E9DE60ADC}" srcOrd="0" destOrd="0" presId="urn:microsoft.com/office/officeart/2005/8/layout/lProcess3"/>
    <dgm:cxn modelId="{23705555-2AC2-4F37-B403-4B96EBC14562}" type="presParOf" srcId="{759FF377-40FD-467C-BC30-BA4E9DE60ADC}" destId="{AEC3390B-D0FC-4BCE-948B-136033619AE4}" srcOrd="0" destOrd="0" presId="urn:microsoft.com/office/officeart/2005/8/layout/lProcess3"/>
    <dgm:cxn modelId="{27111505-762C-4883-AD04-545DA2A71E62}" type="presParOf" srcId="{759FF377-40FD-467C-BC30-BA4E9DE60ADC}" destId="{B0B84B5B-FB48-4264-8BBD-6410814C8DEA}" srcOrd="1" destOrd="0" presId="urn:microsoft.com/office/officeart/2005/8/layout/lProcess3"/>
    <dgm:cxn modelId="{18B90536-2D3B-4C7F-A459-30E9DFB68768}" type="presParOf" srcId="{759FF377-40FD-467C-BC30-BA4E9DE60ADC}" destId="{E8E7A74A-EA75-45E0-832A-8258C3897EF1}" srcOrd="2" destOrd="0" presId="urn:microsoft.com/office/officeart/2005/8/layout/lProcess3"/>
    <dgm:cxn modelId="{22C1FC61-19E6-4E2D-A12B-2159AEDB52D8}" type="presParOf" srcId="{759FF377-40FD-467C-BC30-BA4E9DE60ADC}" destId="{A9E785F9-2AAC-4D93-8B89-C572169C8533}" srcOrd="3" destOrd="0" presId="urn:microsoft.com/office/officeart/2005/8/layout/lProcess3"/>
    <dgm:cxn modelId="{0B37D064-8F15-4E3F-817F-E5EEDDDF0B67}" type="presParOf" srcId="{759FF377-40FD-467C-BC30-BA4E9DE60ADC}" destId="{6012974C-6650-4BC0-9ABE-209B291E7ACF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26945D-7E62-46CF-94A9-CC0396618ADB}" type="doc">
      <dgm:prSet loTypeId="urn:microsoft.com/office/officeart/2005/8/layout/gear1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5FF3DC49-B405-42F3-A82C-65C2EE71C2FE}">
      <dgm:prSet phldrT="[Testo]" phldr="0" custT="1"/>
      <dgm:spPr/>
      <dgm:t>
        <a:bodyPr/>
        <a:lstStyle/>
        <a:p>
          <a:r>
            <a:rPr lang="it-IT" sz="2400" dirty="0">
              <a:latin typeface="Raleway Light" pitchFamily="2" charset="0"/>
            </a:rPr>
            <a:t>Care Manager Infermieristico</a:t>
          </a:r>
        </a:p>
      </dgm:t>
    </dgm:pt>
    <dgm:pt modelId="{B10C3BEE-2180-4A28-AE13-66993D9E4504}" type="parTrans" cxnId="{E797847E-C30D-47AC-B0E6-17E6DB9B801C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586DF06F-3FB8-4722-8E17-0847BBFF3888}" type="sibTrans" cxnId="{E797847E-C30D-47AC-B0E6-17E6DB9B801C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24D00939-0D8E-4C7A-9420-487FB0CA459B}">
      <dgm:prSet phldrT="[Testo]" phldr="0" custT="1"/>
      <dgm:spPr/>
      <dgm:t>
        <a:bodyPr/>
        <a:lstStyle/>
        <a:p>
          <a:r>
            <a:rPr lang="it-IT" sz="2400" dirty="0">
              <a:latin typeface="Raleway Light" pitchFamily="2" charset="0"/>
            </a:rPr>
            <a:t>Care manager  Riabilitazione</a:t>
          </a:r>
        </a:p>
      </dgm:t>
    </dgm:pt>
    <dgm:pt modelId="{00C6CFCF-7FBF-4593-B797-EB4BC85EF084}" type="parTrans" cxnId="{659EDBAB-A535-4516-A530-F18B3E3F53C9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CEF93570-F625-4665-B450-D440FF733802}" type="sibTrans" cxnId="{659EDBAB-A535-4516-A530-F18B3E3F53C9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0BE118EB-383B-47E3-9973-F5F704F4FA87}">
      <dgm:prSet phldrT="[Testo]" phldr="0" custT="1"/>
      <dgm:spPr/>
      <dgm:t>
        <a:bodyPr/>
        <a:lstStyle/>
        <a:p>
          <a:r>
            <a:rPr lang="it-IT" sz="2400" dirty="0">
              <a:latin typeface="Raleway Light" pitchFamily="2" charset="0"/>
            </a:rPr>
            <a:t>Care Manager Servizio OSS</a:t>
          </a:r>
        </a:p>
      </dgm:t>
    </dgm:pt>
    <dgm:pt modelId="{85E0233B-975A-4507-A0D4-BEF1F73D9CE3}" type="parTrans" cxnId="{96149399-2B56-42F6-A19D-CEA4B68A91EB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2986052E-BA1B-4E08-996C-240629FED933}" type="sibTrans" cxnId="{96149399-2B56-42F6-A19D-CEA4B68A91EB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7EF989CC-95C8-4CC5-9B53-1A613668C34F}" type="pres">
      <dgm:prSet presAssocID="{9626945D-7E62-46CF-94A9-CC0396618AD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E546EFC1-DEE2-4D82-8D75-94E219E37BF1}" type="pres">
      <dgm:prSet presAssocID="{5FF3DC49-B405-42F3-A82C-65C2EE71C2FE}" presName="gear1" presStyleLbl="node1" presStyleIdx="0" presStyleCnt="3">
        <dgm:presLayoutVars>
          <dgm:chMax val="1"/>
          <dgm:bulletEnabled val="1"/>
        </dgm:presLayoutVars>
      </dgm:prSet>
      <dgm:spPr/>
    </dgm:pt>
    <dgm:pt modelId="{2A840484-5227-4368-A547-4DD3DCAEFAC7}" type="pres">
      <dgm:prSet presAssocID="{5FF3DC49-B405-42F3-A82C-65C2EE71C2FE}" presName="gear1srcNode" presStyleLbl="node1" presStyleIdx="0" presStyleCnt="3"/>
      <dgm:spPr/>
    </dgm:pt>
    <dgm:pt modelId="{BFE83F8C-16CB-443A-A057-0AEADC6F4F97}" type="pres">
      <dgm:prSet presAssocID="{5FF3DC49-B405-42F3-A82C-65C2EE71C2FE}" presName="gear1dstNode" presStyleLbl="node1" presStyleIdx="0" presStyleCnt="3"/>
      <dgm:spPr/>
    </dgm:pt>
    <dgm:pt modelId="{A8722AFF-2B74-4067-A748-5FBBB890AF21}" type="pres">
      <dgm:prSet presAssocID="{24D00939-0D8E-4C7A-9420-487FB0CA459B}" presName="gear2" presStyleLbl="node1" presStyleIdx="1" presStyleCnt="3">
        <dgm:presLayoutVars>
          <dgm:chMax val="1"/>
          <dgm:bulletEnabled val="1"/>
        </dgm:presLayoutVars>
      </dgm:prSet>
      <dgm:spPr/>
    </dgm:pt>
    <dgm:pt modelId="{426CD3D5-CD86-405C-85B5-063A81268A71}" type="pres">
      <dgm:prSet presAssocID="{24D00939-0D8E-4C7A-9420-487FB0CA459B}" presName="gear2srcNode" presStyleLbl="node1" presStyleIdx="1" presStyleCnt="3"/>
      <dgm:spPr/>
    </dgm:pt>
    <dgm:pt modelId="{CFBD67BF-4EC8-48EB-9234-9B3A59D9E3D7}" type="pres">
      <dgm:prSet presAssocID="{24D00939-0D8E-4C7A-9420-487FB0CA459B}" presName="gear2dstNode" presStyleLbl="node1" presStyleIdx="1" presStyleCnt="3"/>
      <dgm:spPr/>
    </dgm:pt>
    <dgm:pt modelId="{DAB15CA6-9FB7-4B27-8C9C-C50DD2297519}" type="pres">
      <dgm:prSet presAssocID="{0BE118EB-383B-47E3-9973-F5F704F4FA87}" presName="gear3" presStyleLbl="node1" presStyleIdx="2" presStyleCnt="3"/>
      <dgm:spPr/>
    </dgm:pt>
    <dgm:pt modelId="{34B650A7-2574-49A9-9B4F-9C32731ED63C}" type="pres">
      <dgm:prSet presAssocID="{0BE118EB-383B-47E3-9973-F5F704F4FA87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708AFC95-5467-4844-8B22-DC710B0BA8AA}" type="pres">
      <dgm:prSet presAssocID="{0BE118EB-383B-47E3-9973-F5F704F4FA87}" presName="gear3srcNode" presStyleLbl="node1" presStyleIdx="2" presStyleCnt="3"/>
      <dgm:spPr/>
    </dgm:pt>
    <dgm:pt modelId="{77146F63-2671-449E-BF57-A26DD441B5A9}" type="pres">
      <dgm:prSet presAssocID="{0BE118EB-383B-47E3-9973-F5F704F4FA87}" presName="gear3dstNode" presStyleLbl="node1" presStyleIdx="2" presStyleCnt="3"/>
      <dgm:spPr/>
    </dgm:pt>
    <dgm:pt modelId="{0A6A3CCD-24E0-40DD-95A1-40573E8026F0}" type="pres">
      <dgm:prSet presAssocID="{586DF06F-3FB8-4722-8E17-0847BBFF3888}" presName="connector1" presStyleLbl="sibTrans2D1" presStyleIdx="0" presStyleCnt="3"/>
      <dgm:spPr/>
    </dgm:pt>
    <dgm:pt modelId="{5DFFA05B-6878-44A5-8257-7EC32F4A5656}" type="pres">
      <dgm:prSet presAssocID="{CEF93570-F625-4665-B450-D440FF733802}" presName="connector2" presStyleLbl="sibTrans2D1" presStyleIdx="1" presStyleCnt="3"/>
      <dgm:spPr/>
    </dgm:pt>
    <dgm:pt modelId="{1389ED08-E0D9-4989-B8F0-F122A1E5B2FF}" type="pres">
      <dgm:prSet presAssocID="{2986052E-BA1B-4E08-996C-240629FED933}" presName="connector3" presStyleLbl="sibTrans2D1" presStyleIdx="2" presStyleCnt="3"/>
      <dgm:spPr/>
    </dgm:pt>
  </dgm:ptLst>
  <dgm:cxnLst>
    <dgm:cxn modelId="{47AA6522-0B21-4D71-BC8F-C0590216E20D}" type="presOf" srcId="{24D00939-0D8E-4C7A-9420-487FB0CA459B}" destId="{A8722AFF-2B74-4067-A748-5FBBB890AF21}" srcOrd="0" destOrd="0" presId="urn:microsoft.com/office/officeart/2005/8/layout/gear1"/>
    <dgm:cxn modelId="{151D092A-46AD-434B-83D3-FB82F8B766E6}" type="presOf" srcId="{0BE118EB-383B-47E3-9973-F5F704F4FA87}" destId="{77146F63-2671-449E-BF57-A26DD441B5A9}" srcOrd="3" destOrd="0" presId="urn:microsoft.com/office/officeart/2005/8/layout/gear1"/>
    <dgm:cxn modelId="{336FBA61-7EF8-4A10-A31A-9B24E24CC7E0}" type="presOf" srcId="{5FF3DC49-B405-42F3-A82C-65C2EE71C2FE}" destId="{BFE83F8C-16CB-443A-A057-0AEADC6F4F97}" srcOrd="2" destOrd="0" presId="urn:microsoft.com/office/officeart/2005/8/layout/gear1"/>
    <dgm:cxn modelId="{7E64134A-0AF2-4180-A4ED-61CFC9C64A90}" type="presOf" srcId="{0BE118EB-383B-47E3-9973-F5F704F4FA87}" destId="{708AFC95-5467-4844-8B22-DC710B0BA8AA}" srcOrd="2" destOrd="0" presId="urn:microsoft.com/office/officeart/2005/8/layout/gear1"/>
    <dgm:cxn modelId="{C750724B-8A51-43E7-BE48-63ED2DEE6B35}" type="presOf" srcId="{0BE118EB-383B-47E3-9973-F5F704F4FA87}" destId="{DAB15CA6-9FB7-4B27-8C9C-C50DD2297519}" srcOrd="0" destOrd="0" presId="urn:microsoft.com/office/officeart/2005/8/layout/gear1"/>
    <dgm:cxn modelId="{CFBED14B-E41D-4246-A539-B55B78C8A76D}" type="presOf" srcId="{5FF3DC49-B405-42F3-A82C-65C2EE71C2FE}" destId="{E546EFC1-DEE2-4D82-8D75-94E219E37BF1}" srcOrd="0" destOrd="0" presId="urn:microsoft.com/office/officeart/2005/8/layout/gear1"/>
    <dgm:cxn modelId="{8717644F-5C25-4149-916E-7ACE8F4AD1F5}" type="presOf" srcId="{9626945D-7E62-46CF-94A9-CC0396618ADB}" destId="{7EF989CC-95C8-4CC5-9B53-1A613668C34F}" srcOrd="0" destOrd="0" presId="urn:microsoft.com/office/officeart/2005/8/layout/gear1"/>
    <dgm:cxn modelId="{AFD40F79-14B1-4BD5-8C20-B79536067A52}" type="presOf" srcId="{24D00939-0D8E-4C7A-9420-487FB0CA459B}" destId="{426CD3D5-CD86-405C-85B5-063A81268A71}" srcOrd="1" destOrd="0" presId="urn:microsoft.com/office/officeart/2005/8/layout/gear1"/>
    <dgm:cxn modelId="{E797847E-C30D-47AC-B0E6-17E6DB9B801C}" srcId="{9626945D-7E62-46CF-94A9-CC0396618ADB}" destId="{5FF3DC49-B405-42F3-A82C-65C2EE71C2FE}" srcOrd="0" destOrd="0" parTransId="{B10C3BEE-2180-4A28-AE13-66993D9E4504}" sibTransId="{586DF06F-3FB8-4722-8E17-0847BBFF3888}"/>
    <dgm:cxn modelId="{A6572088-7F67-40B4-A806-1E282F41FA0E}" type="presOf" srcId="{CEF93570-F625-4665-B450-D440FF733802}" destId="{5DFFA05B-6878-44A5-8257-7EC32F4A5656}" srcOrd="0" destOrd="0" presId="urn:microsoft.com/office/officeart/2005/8/layout/gear1"/>
    <dgm:cxn modelId="{96149399-2B56-42F6-A19D-CEA4B68A91EB}" srcId="{9626945D-7E62-46CF-94A9-CC0396618ADB}" destId="{0BE118EB-383B-47E3-9973-F5F704F4FA87}" srcOrd="2" destOrd="0" parTransId="{85E0233B-975A-4507-A0D4-BEF1F73D9CE3}" sibTransId="{2986052E-BA1B-4E08-996C-240629FED933}"/>
    <dgm:cxn modelId="{26CEB89A-5C00-4396-B691-C69BECC49A53}" type="presOf" srcId="{0BE118EB-383B-47E3-9973-F5F704F4FA87}" destId="{34B650A7-2574-49A9-9B4F-9C32731ED63C}" srcOrd="1" destOrd="0" presId="urn:microsoft.com/office/officeart/2005/8/layout/gear1"/>
    <dgm:cxn modelId="{659EDBAB-A535-4516-A530-F18B3E3F53C9}" srcId="{9626945D-7E62-46CF-94A9-CC0396618ADB}" destId="{24D00939-0D8E-4C7A-9420-487FB0CA459B}" srcOrd="1" destOrd="0" parTransId="{00C6CFCF-7FBF-4593-B797-EB4BC85EF084}" sibTransId="{CEF93570-F625-4665-B450-D440FF733802}"/>
    <dgm:cxn modelId="{C8F84CB3-A8E3-425C-9A23-987D36062E8C}" type="presOf" srcId="{586DF06F-3FB8-4722-8E17-0847BBFF3888}" destId="{0A6A3CCD-24E0-40DD-95A1-40573E8026F0}" srcOrd="0" destOrd="0" presId="urn:microsoft.com/office/officeart/2005/8/layout/gear1"/>
    <dgm:cxn modelId="{970F9FC1-ACBD-4250-B1FC-40D87AA4F502}" type="presOf" srcId="{24D00939-0D8E-4C7A-9420-487FB0CA459B}" destId="{CFBD67BF-4EC8-48EB-9234-9B3A59D9E3D7}" srcOrd="2" destOrd="0" presId="urn:microsoft.com/office/officeart/2005/8/layout/gear1"/>
    <dgm:cxn modelId="{7D8AD4D2-4907-4FB0-AA4C-6C360B0693D2}" type="presOf" srcId="{2986052E-BA1B-4E08-996C-240629FED933}" destId="{1389ED08-E0D9-4989-B8F0-F122A1E5B2FF}" srcOrd="0" destOrd="0" presId="urn:microsoft.com/office/officeart/2005/8/layout/gear1"/>
    <dgm:cxn modelId="{B5C6C7E9-C8E7-431B-A7C6-33FF1E5F27FE}" type="presOf" srcId="{5FF3DC49-B405-42F3-A82C-65C2EE71C2FE}" destId="{2A840484-5227-4368-A547-4DD3DCAEFAC7}" srcOrd="1" destOrd="0" presId="urn:microsoft.com/office/officeart/2005/8/layout/gear1"/>
    <dgm:cxn modelId="{0E3F7A86-AAC4-4539-9F20-9B8E82E8C4B4}" type="presParOf" srcId="{7EF989CC-95C8-4CC5-9B53-1A613668C34F}" destId="{E546EFC1-DEE2-4D82-8D75-94E219E37BF1}" srcOrd="0" destOrd="0" presId="urn:microsoft.com/office/officeart/2005/8/layout/gear1"/>
    <dgm:cxn modelId="{D3F46ADE-FD38-4255-A765-FEED9B5EE8C2}" type="presParOf" srcId="{7EF989CC-95C8-4CC5-9B53-1A613668C34F}" destId="{2A840484-5227-4368-A547-4DD3DCAEFAC7}" srcOrd="1" destOrd="0" presId="urn:microsoft.com/office/officeart/2005/8/layout/gear1"/>
    <dgm:cxn modelId="{A160666F-575C-43E6-9E8D-39CC3AC0B747}" type="presParOf" srcId="{7EF989CC-95C8-4CC5-9B53-1A613668C34F}" destId="{BFE83F8C-16CB-443A-A057-0AEADC6F4F97}" srcOrd="2" destOrd="0" presId="urn:microsoft.com/office/officeart/2005/8/layout/gear1"/>
    <dgm:cxn modelId="{7D919B4E-AD86-4D19-9F46-9225DF631D57}" type="presParOf" srcId="{7EF989CC-95C8-4CC5-9B53-1A613668C34F}" destId="{A8722AFF-2B74-4067-A748-5FBBB890AF21}" srcOrd="3" destOrd="0" presId="urn:microsoft.com/office/officeart/2005/8/layout/gear1"/>
    <dgm:cxn modelId="{B6150B68-701C-4F1C-9E02-59F7F311953E}" type="presParOf" srcId="{7EF989CC-95C8-4CC5-9B53-1A613668C34F}" destId="{426CD3D5-CD86-405C-85B5-063A81268A71}" srcOrd="4" destOrd="0" presId="urn:microsoft.com/office/officeart/2005/8/layout/gear1"/>
    <dgm:cxn modelId="{342C4ACE-A72A-40C1-831A-2C4D28980A47}" type="presParOf" srcId="{7EF989CC-95C8-4CC5-9B53-1A613668C34F}" destId="{CFBD67BF-4EC8-48EB-9234-9B3A59D9E3D7}" srcOrd="5" destOrd="0" presId="urn:microsoft.com/office/officeart/2005/8/layout/gear1"/>
    <dgm:cxn modelId="{CC15EE9F-1E7E-4E89-8DB2-6D4742CEFC41}" type="presParOf" srcId="{7EF989CC-95C8-4CC5-9B53-1A613668C34F}" destId="{DAB15CA6-9FB7-4B27-8C9C-C50DD2297519}" srcOrd="6" destOrd="0" presId="urn:microsoft.com/office/officeart/2005/8/layout/gear1"/>
    <dgm:cxn modelId="{58292F02-A034-4E59-89C9-CBDF2FBB8B8F}" type="presParOf" srcId="{7EF989CC-95C8-4CC5-9B53-1A613668C34F}" destId="{34B650A7-2574-49A9-9B4F-9C32731ED63C}" srcOrd="7" destOrd="0" presId="urn:microsoft.com/office/officeart/2005/8/layout/gear1"/>
    <dgm:cxn modelId="{FB82E6FE-1BF5-417B-AD47-61450B983ADF}" type="presParOf" srcId="{7EF989CC-95C8-4CC5-9B53-1A613668C34F}" destId="{708AFC95-5467-4844-8B22-DC710B0BA8AA}" srcOrd="8" destOrd="0" presId="urn:microsoft.com/office/officeart/2005/8/layout/gear1"/>
    <dgm:cxn modelId="{C84CC3B1-BAD6-474E-8682-49A0CA3AC2CC}" type="presParOf" srcId="{7EF989CC-95C8-4CC5-9B53-1A613668C34F}" destId="{77146F63-2671-449E-BF57-A26DD441B5A9}" srcOrd="9" destOrd="0" presId="urn:microsoft.com/office/officeart/2005/8/layout/gear1"/>
    <dgm:cxn modelId="{965F6B56-9633-4DD2-9645-1299C1B0E8AA}" type="presParOf" srcId="{7EF989CC-95C8-4CC5-9B53-1A613668C34F}" destId="{0A6A3CCD-24E0-40DD-95A1-40573E8026F0}" srcOrd="10" destOrd="0" presId="urn:microsoft.com/office/officeart/2005/8/layout/gear1"/>
    <dgm:cxn modelId="{7145EDE8-787E-471E-BBCA-0FE4AFC79F52}" type="presParOf" srcId="{7EF989CC-95C8-4CC5-9B53-1A613668C34F}" destId="{5DFFA05B-6878-44A5-8257-7EC32F4A5656}" srcOrd="11" destOrd="0" presId="urn:microsoft.com/office/officeart/2005/8/layout/gear1"/>
    <dgm:cxn modelId="{EA01E754-0E6B-43A8-9BA2-8BE302F5D612}" type="presParOf" srcId="{7EF989CC-95C8-4CC5-9B53-1A613668C34F}" destId="{1389ED08-E0D9-4989-B8F0-F122A1E5B2FF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8551CA-840D-4A6A-A30A-8ED29155C118}" type="doc">
      <dgm:prSet loTypeId="urn:microsoft.com/office/officeart/2005/8/layout/hChevron3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8A773F5D-7FB9-471D-B19D-DCBFAE9C6610}">
      <dgm:prSet phldrT="[Testo]" phldr="0"/>
      <dgm:spPr/>
      <dgm:t>
        <a:bodyPr/>
        <a:lstStyle/>
        <a:p>
          <a:r>
            <a:rPr lang="it-IT" dirty="0"/>
            <a:t>Paziente</a:t>
          </a:r>
        </a:p>
      </dgm:t>
    </dgm:pt>
    <dgm:pt modelId="{7ABC928A-E738-4E55-B76B-E3AF4B9C1107}" type="parTrans" cxnId="{6D68F12E-BAD0-443F-B4A4-226DB04E4584}">
      <dgm:prSet/>
      <dgm:spPr/>
      <dgm:t>
        <a:bodyPr/>
        <a:lstStyle/>
        <a:p>
          <a:endParaRPr lang="it-IT"/>
        </a:p>
      </dgm:t>
    </dgm:pt>
    <dgm:pt modelId="{540B94F2-3070-48D6-A710-64C105105886}" type="sibTrans" cxnId="{6D68F12E-BAD0-443F-B4A4-226DB04E4584}">
      <dgm:prSet/>
      <dgm:spPr/>
      <dgm:t>
        <a:bodyPr/>
        <a:lstStyle/>
        <a:p>
          <a:endParaRPr lang="it-IT"/>
        </a:p>
      </dgm:t>
    </dgm:pt>
    <dgm:pt modelId="{1340B42C-88B7-4598-96E1-9ECF8D91EF3A}">
      <dgm:prSet phldrT="[Testo]" phldr="0"/>
      <dgm:spPr/>
      <dgm:t>
        <a:bodyPr/>
        <a:lstStyle/>
        <a:p>
          <a:r>
            <a:rPr lang="it-IT" dirty="0"/>
            <a:t>Altre Schede Valutazione</a:t>
          </a:r>
        </a:p>
      </dgm:t>
    </dgm:pt>
    <dgm:pt modelId="{C4177B24-E500-4CD9-8108-41A65C9D30E9}" type="parTrans" cxnId="{7AB750C9-08BA-42AC-AB3A-08934EBCC5A0}">
      <dgm:prSet/>
      <dgm:spPr/>
      <dgm:t>
        <a:bodyPr/>
        <a:lstStyle/>
        <a:p>
          <a:endParaRPr lang="it-IT"/>
        </a:p>
      </dgm:t>
    </dgm:pt>
    <dgm:pt modelId="{12A61196-6EAB-45D0-8174-C6FD2305D5F6}" type="sibTrans" cxnId="{7AB750C9-08BA-42AC-AB3A-08934EBCC5A0}">
      <dgm:prSet/>
      <dgm:spPr/>
      <dgm:t>
        <a:bodyPr/>
        <a:lstStyle/>
        <a:p>
          <a:endParaRPr lang="it-IT"/>
        </a:p>
      </dgm:t>
    </dgm:pt>
    <dgm:pt modelId="{11030C79-8B68-4E1A-82C9-D96E8F80FA64}">
      <dgm:prSet phldrT="[Testo]" phldr="0"/>
      <dgm:spPr/>
      <dgm:t>
        <a:bodyPr/>
        <a:lstStyle/>
        <a:p>
          <a:r>
            <a:rPr lang="it-IT" dirty="0"/>
            <a:t>ALSFRS-r</a:t>
          </a:r>
        </a:p>
      </dgm:t>
    </dgm:pt>
    <dgm:pt modelId="{4273D659-8756-4553-BDB2-2755FC3BDC78}" type="parTrans" cxnId="{C8A5A479-37D0-421C-A048-250E6924021C}">
      <dgm:prSet/>
      <dgm:spPr/>
      <dgm:t>
        <a:bodyPr/>
        <a:lstStyle/>
        <a:p>
          <a:endParaRPr lang="it-IT"/>
        </a:p>
      </dgm:t>
    </dgm:pt>
    <dgm:pt modelId="{FBC7CEA0-C92A-4993-9C82-4926D1C399B3}" type="sibTrans" cxnId="{C8A5A479-37D0-421C-A048-250E6924021C}">
      <dgm:prSet/>
      <dgm:spPr/>
      <dgm:t>
        <a:bodyPr/>
        <a:lstStyle/>
        <a:p>
          <a:endParaRPr lang="it-IT"/>
        </a:p>
      </dgm:t>
    </dgm:pt>
    <dgm:pt modelId="{BE8660BB-6A1C-46FC-B184-926E744BA4B0}" type="pres">
      <dgm:prSet presAssocID="{5D8551CA-840D-4A6A-A30A-8ED29155C118}" presName="Name0" presStyleCnt="0">
        <dgm:presLayoutVars>
          <dgm:dir/>
          <dgm:resizeHandles val="exact"/>
        </dgm:presLayoutVars>
      </dgm:prSet>
      <dgm:spPr/>
    </dgm:pt>
    <dgm:pt modelId="{0D4512D1-8772-4794-9DAF-F25C9BD53CB7}" type="pres">
      <dgm:prSet presAssocID="{8A773F5D-7FB9-471D-B19D-DCBFAE9C6610}" presName="parTxOnly" presStyleLbl="node1" presStyleIdx="0" presStyleCnt="3" custLinFactNeighborX="-1824" custLinFactNeighborY="244">
        <dgm:presLayoutVars>
          <dgm:bulletEnabled val="1"/>
        </dgm:presLayoutVars>
      </dgm:prSet>
      <dgm:spPr/>
    </dgm:pt>
    <dgm:pt modelId="{714ADF33-832D-48D9-B700-C30EC37C67C9}" type="pres">
      <dgm:prSet presAssocID="{540B94F2-3070-48D6-A710-64C105105886}" presName="parSpace" presStyleCnt="0"/>
      <dgm:spPr/>
    </dgm:pt>
    <dgm:pt modelId="{965D5CD2-1DFB-40A8-96EF-672A5CD31531}" type="pres">
      <dgm:prSet presAssocID="{1340B42C-88B7-4598-96E1-9ECF8D91EF3A}" presName="parTxOnly" presStyleLbl="node1" presStyleIdx="1" presStyleCnt="3">
        <dgm:presLayoutVars>
          <dgm:bulletEnabled val="1"/>
        </dgm:presLayoutVars>
      </dgm:prSet>
      <dgm:spPr/>
    </dgm:pt>
    <dgm:pt modelId="{5D355F3E-9334-4EA0-AF6D-A56A950E3365}" type="pres">
      <dgm:prSet presAssocID="{12A61196-6EAB-45D0-8174-C6FD2305D5F6}" presName="parSpace" presStyleCnt="0"/>
      <dgm:spPr/>
    </dgm:pt>
    <dgm:pt modelId="{65146614-61C9-49E1-9B20-D20498AEC26E}" type="pres">
      <dgm:prSet presAssocID="{11030C79-8B68-4E1A-82C9-D96E8F80FA64}" presName="parTxOnly" presStyleLbl="node1" presStyleIdx="2" presStyleCnt="3">
        <dgm:presLayoutVars>
          <dgm:bulletEnabled val="1"/>
        </dgm:presLayoutVars>
      </dgm:prSet>
      <dgm:spPr/>
    </dgm:pt>
  </dgm:ptLst>
  <dgm:cxnLst>
    <dgm:cxn modelId="{247EB908-DA68-41D2-97DA-20908470AEBE}" type="presOf" srcId="{1340B42C-88B7-4598-96E1-9ECF8D91EF3A}" destId="{965D5CD2-1DFB-40A8-96EF-672A5CD31531}" srcOrd="0" destOrd="0" presId="urn:microsoft.com/office/officeart/2005/8/layout/hChevron3"/>
    <dgm:cxn modelId="{6D68F12E-BAD0-443F-B4A4-226DB04E4584}" srcId="{5D8551CA-840D-4A6A-A30A-8ED29155C118}" destId="{8A773F5D-7FB9-471D-B19D-DCBFAE9C6610}" srcOrd="0" destOrd="0" parTransId="{7ABC928A-E738-4E55-B76B-E3AF4B9C1107}" sibTransId="{540B94F2-3070-48D6-A710-64C105105886}"/>
    <dgm:cxn modelId="{6A1C1848-B187-4DD9-8AB4-A29BF3C70B4C}" type="presOf" srcId="{8A773F5D-7FB9-471D-B19D-DCBFAE9C6610}" destId="{0D4512D1-8772-4794-9DAF-F25C9BD53CB7}" srcOrd="0" destOrd="0" presId="urn:microsoft.com/office/officeart/2005/8/layout/hChevron3"/>
    <dgm:cxn modelId="{6A21F24F-7DD3-4F5F-A805-DB77C55B776E}" type="presOf" srcId="{5D8551CA-840D-4A6A-A30A-8ED29155C118}" destId="{BE8660BB-6A1C-46FC-B184-926E744BA4B0}" srcOrd="0" destOrd="0" presId="urn:microsoft.com/office/officeart/2005/8/layout/hChevron3"/>
    <dgm:cxn modelId="{C8A5A479-37D0-421C-A048-250E6924021C}" srcId="{5D8551CA-840D-4A6A-A30A-8ED29155C118}" destId="{11030C79-8B68-4E1A-82C9-D96E8F80FA64}" srcOrd="2" destOrd="0" parTransId="{4273D659-8756-4553-BDB2-2755FC3BDC78}" sibTransId="{FBC7CEA0-C92A-4993-9C82-4926D1C399B3}"/>
    <dgm:cxn modelId="{7AB750C9-08BA-42AC-AB3A-08934EBCC5A0}" srcId="{5D8551CA-840D-4A6A-A30A-8ED29155C118}" destId="{1340B42C-88B7-4598-96E1-9ECF8D91EF3A}" srcOrd="1" destOrd="0" parTransId="{C4177B24-E500-4CD9-8108-41A65C9D30E9}" sibTransId="{12A61196-6EAB-45D0-8174-C6FD2305D5F6}"/>
    <dgm:cxn modelId="{289066D6-D883-481F-8124-2379A03B5726}" type="presOf" srcId="{11030C79-8B68-4E1A-82C9-D96E8F80FA64}" destId="{65146614-61C9-49E1-9B20-D20498AEC26E}" srcOrd="0" destOrd="0" presId="urn:microsoft.com/office/officeart/2005/8/layout/hChevron3"/>
    <dgm:cxn modelId="{66769552-F610-40AF-AC42-95B87E9F7AC9}" type="presParOf" srcId="{BE8660BB-6A1C-46FC-B184-926E744BA4B0}" destId="{0D4512D1-8772-4794-9DAF-F25C9BD53CB7}" srcOrd="0" destOrd="0" presId="urn:microsoft.com/office/officeart/2005/8/layout/hChevron3"/>
    <dgm:cxn modelId="{0ED4C364-7374-4883-87E0-96F6AB248D07}" type="presParOf" srcId="{BE8660BB-6A1C-46FC-B184-926E744BA4B0}" destId="{714ADF33-832D-48D9-B700-C30EC37C67C9}" srcOrd="1" destOrd="0" presId="urn:microsoft.com/office/officeart/2005/8/layout/hChevron3"/>
    <dgm:cxn modelId="{266D8640-1527-4B6A-BA62-A7209F9E6D93}" type="presParOf" srcId="{BE8660BB-6A1C-46FC-B184-926E744BA4B0}" destId="{965D5CD2-1DFB-40A8-96EF-672A5CD31531}" srcOrd="2" destOrd="0" presId="urn:microsoft.com/office/officeart/2005/8/layout/hChevron3"/>
    <dgm:cxn modelId="{37283ECA-6657-4E0B-9B87-BF5F16FFA8AF}" type="presParOf" srcId="{BE8660BB-6A1C-46FC-B184-926E744BA4B0}" destId="{5D355F3E-9334-4EA0-AF6D-A56A950E3365}" srcOrd="3" destOrd="0" presId="urn:microsoft.com/office/officeart/2005/8/layout/hChevron3"/>
    <dgm:cxn modelId="{158ABFEA-E1B8-4C0F-8F90-EB130282FB73}" type="presParOf" srcId="{BE8660BB-6A1C-46FC-B184-926E744BA4B0}" destId="{65146614-61C9-49E1-9B20-D20498AEC26E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26945D-7E62-46CF-94A9-CC0396618ADB}" type="doc">
      <dgm:prSet loTypeId="urn:microsoft.com/office/officeart/2005/8/layout/gear1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5FF3DC49-B405-42F3-A82C-65C2EE71C2FE}">
      <dgm:prSet phldrT="[Testo]" phldr="0" custT="1"/>
      <dgm:spPr/>
      <dgm:t>
        <a:bodyPr/>
        <a:lstStyle/>
        <a:p>
          <a:r>
            <a:rPr lang="it-IT" sz="2400" dirty="0">
              <a:latin typeface="Raleway Light" pitchFamily="2" charset="0"/>
            </a:rPr>
            <a:t>Care Manager Infermieristico</a:t>
          </a:r>
        </a:p>
      </dgm:t>
    </dgm:pt>
    <dgm:pt modelId="{B10C3BEE-2180-4A28-AE13-66993D9E4504}" type="parTrans" cxnId="{E797847E-C30D-47AC-B0E6-17E6DB9B801C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586DF06F-3FB8-4722-8E17-0847BBFF3888}" type="sibTrans" cxnId="{E797847E-C30D-47AC-B0E6-17E6DB9B801C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24D00939-0D8E-4C7A-9420-487FB0CA459B}">
      <dgm:prSet phldrT="[Testo]" phldr="0" custT="1"/>
      <dgm:spPr/>
      <dgm:t>
        <a:bodyPr/>
        <a:lstStyle/>
        <a:p>
          <a:r>
            <a:rPr lang="it-IT" sz="2400" dirty="0">
              <a:latin typeface="Raleway Light" pitchFamily="2" charset="0"/>
            </a:rPr>
            <a:t>Care manager  Riabilitazione</a:t>
          </a:r>
        </a:p>
      </dgm:t>
    </dgm:pt>
    <dgm:pt modelId="{00C6CFCF-7FBF-4593-B797-EB4BC85EF084}" type="parTrans" cxnId="{659EDBAB-A535-4516-A530-F18B3E3F53C9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CEF93570-F625-4665-B450-D440FF733802}" type="sibTrans" cxnId="{659EDBAB-A535-4516-A530-F18B3E3F53C9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0BE118EB-383B-47E3-9973-F5F704F4FA87}">
      <dgm:prSet phldrT="[Testo]" phldr="0" custT="1"/>
      <dgm:spPr/>
      <dgm:t>
        <a:bodyPr/>
        <a:lstStyle/>
        <a:p>
          <a:r>
            <a:rPr lang="it-IT" sz="2400" dirty="0">
              <a:latin typeface="Raleway Light" pitchFamily="2" charset="0"/>
            </a:rPr>
            <a:t>Care Manager Servizio OSS</a:t>
          </a:r>
        </a:p>
      </dgm:t>
    </dgm:pt>
    <dgm:pt modelId="{85E0233B-975A-4507-A0D4-BEF1F73D9CE3}" type="parTrans" cxnId="{96149399-2B56-42F6-A19D-CEA4B68A91EB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2986052E-BA1B-4E08-996C-240629FED933}" type="sibTrans" cxnId="{96149399-2B56-42F6-A19D-CEA4B68A91EB}">
      <dgm:prSet/>
      <dgm:spPr/>
      <dgm:t>
        <a:bodyPr/>
        <a:lstStyle/>
        <a:p>
          <a:endParaRPr lang="it-IT" sz="2400">
            <a:latin typeface="Raleway Light" pitchFamily="2" charset="0"/>
          </a:endParaRPr>
        </a:p>
      </dgm:t>
    </dgm:pt>
    <dgm:pt modelId="{7EF989CC-95C8-4CC5-9B53-1A613668C34F}" type="pres">
      <dgm:prSet presAssocID="{9626945D-7E62-46CF-94A9-CC0396618AD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E546EFC1-DEE2-4D82-8D75-94E219E37BF1}" type="pres">
      <dgm:prSet presAssocID="{5FF3DC49-B405-42F3-A82C-65C2EE71C2FE}" presName="gear1" presStyleLbl="node1" presStyleIdx="0" presStyleCnt="3">
        <dgm:presLayoutVars>
          <dgm:chMax val="1"/>
          <dgm:bulletEnabled val="1"/>
        </dgm:presLayoutVars>
      </dgm:prSet>
      <dgm:spPr/>
    </dgm:pt>
    <dgm:pt modelId="{2A840484-5227-4368-A547-4DD3DCAEFAC7}" type="pres">
      <dgm:prSet presAssocID="{5FF3DC49-B405-42F3-A82C-65C2EE71C2FE}" presName="gear1srcNode" presStyleLbl="node1" presStyleIdx="0" presStyleCnt="3"/>
      <dgm:spPr/>
    </dgm:pt>
    <dgm:pt modelId="{BFE83F8C-16CB-443A-A057-0AEADC6F4F97}" type="pres">
      <dgm:prSet presAssocID="{5FF3DC49-B405-42F3-A82C-65C2EE71C2FE}" presName="gear1dstNode" presStyleLbl="node1" presStyleIdx="0" presStyleCnt="3"/>
      <dgm:spPr/>
    </dgm:pt>
    <dgm:pt modelId="{A8722AFF-2B74-4067-A748-5FBBB890AF21}" type="pres">
      <dgm:prSet presAssocID="{24D00939-0D8E-4C7A-9420-487FB0CA459B}" presName="gear2" presStyleLbl="node1" presStyleIdx="1" presStyleCnt="3">
        <dgm:presLayoutVars>
          <dgm:chMax val="1"/>
          <dgm:bulletEnabled val="1"/>
        </dgm:presLayoutVars>
      </dgm:prSet>
      <dgm:spPr/>
    </dgm:pt>
    <dgm:pt modelId="{426CD3D5-CD86-405C-85B5-063A81268A71}" type="pres">
      <dgm:prSet presAssocID="{24D00939-0D8E-4C7A-9420-487FB0CA459B}" presName="gear2srcNode" presStyleLbl="node1" presStyleIdx="1" presStyleCnt="3"/>
      <dgm:spPr/>
    </dgm:pt>
    <dgm:pt modelId="{CFBD67BF-4EC8-48EB-9234-9B3A59D9E3D7}" type="pres">
      <dgm:prSet presAssocID="{24D00939-0D8E-4C7A-9420-487FB0CA459B}" presName="gear2dstNode" presStyleLbl="node1" presStyleIdx="1" presStyleCnt="3"/>
      <dgm:spPr/>
    </dgm:pt>
    <dgm:pt modelId="{DAB15CA6-9FB7-4B27-8C9C-C50DD2297519}" type="pres">
      <dgm:prSet presAssocID="{0BE118EB-383B-47E3-9973-F5F704F4FA87}" presName="gear3" presStyleLbl="node1" presStyleIdx="2" presStyleCnt="3"/>
      <dgm:spPr/>
    </dgm:pt>
    <dgm:pt modelId="{34B650A7-2574-49A9-9B4F-9C32731ED63C}" type="pres">
      <dgm:prSet presAssocID="{0BE118EB-383B-47E3-9973-F5F704F4FA87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708AFC95-5467-4844-8B22-DC710B0BA8AA}" type="pres">
      <dgm:prSet presAssocID="{0BE118EB-383B-47E3-9973-F5F704F4FA87}" presName="gear3srcNode" presStyleLbl="node1" presStyleIdx="2" presStyleCnt="3"/>
      <dgm:spPr/>
    </dgm:pt>
    <dgm:pt modelId="{77146F63-2671-449E-BF57-A26DD441B5A9}" type="pres">
      <dgm:prSet presAssocID="{0BE118EB-383B-47E3-9973-F5F704F4FA87}" presName="gear3dstNode" presStyleLbl="node1" presStyleIdx="2" presStyleCnt="3"/>
      <dgm:spPr/>
    </dgm:pt>
    <dgm:pt modelId="{0A6A3CCD-24E0-40DD-95A1-40573E8026F0}" type="pres">
      <dgm:prSet presAssocID="{586DF06F-3FB8-4722-8E17-0847BBFF3888}" presName="connector1" presStyleLbl="sibTrans2D1" presStyleIdx="0" presStyleCnt="3"/>
      <dgm:spPr/>
    </dgm:pt>
    <dgm:pt modelId="{5DFFA05B-6878-44A5-8257-7EC32F4A5656}" type="pres">
      <dgm:prSet presAssocID="{CEF93570-F625-4665-B450-D440FF733802}" presName="connector2" presStyleLbl="sibTrans2D1" presStyleIdx="1" presStyleCnt="3"/>
      <dgm:spPr/>
    </dgm:pt>
    <dgm:pt modelId="{1389ED08-E0D9-4989-B8F0-F122A1E5B2FF}" type="pres">
      <dgm:prSet presAssocID="{2986052E-BA1B-4E08-996C-240629FED933}" presName="connector3" presStyleLbl="sibTrans2D1" presStyleIdx="2" presStyleCnt="3"/>
      <dgm:spPr/>
    </dgm:pt>
  </dgm:ptLst>
  <dgm:cxnLst>
    <dgm:cxn modelId="{47AA6522-0B21-4D71-BC8F-C0590216E20D}" type="presOf" srcId="{24D00939-0D8E-4C7A-9420-487FB0CA459B}" destId="{A8722AFF-2B74-4067-A748-5FBBB890AF21}" srcOrd="0" destOrd="0" presId="urn:microsoft.com/office/officeart/2005/8/layout/gear1"/>
    <dgm:cxn modelId="{151D092A-46AD-434B-83D3-FB82F8B766E6}" type="presOf" srcId="{0BE118EB-383B-47E3-9973-F5F704F4FA87}" destId="{77146F63-2671-449E-BF57-A26DD441B5A9}" srcOrd="3" destOrd="0" presId="urn:microsoft.com/office/officeart/2005/8/layout/gear1"/>
    <dgm:cxn modelId="{336FBA61-7EF8-4A10-A31A-9B24E24CC7E0}" type="presOf" srcId="{5FF3DC49-B405-42F3-A82C-65C2EE71C2FE}" destId="{BFE83F8C-16CB-443A-A057-0AEADC6F4F97}" srcOrd="2" destOrd="0" presId="urn:microsoft.com/office/officeart/2005/8/layout/gear1"/>
    <dgm:cxn modelId="{7E64134A-0AF2-4180-A4ED-61CFC9C64A90}" type="presOf" srcId="{0BE118EB-383B-47E3-9973-F5F704F4FA87}" destId="{708AFC95-5467-4844-8B22-DC710B0BA8AA}" srcOrd="2" destOrd="0" presId="urn:microsoft.com/office/officeart/2005/8/layout/gear1"/>
    <dgm:cxn modelId="{C750724B-8A51-43E7-BE48-63ED2DEE6B35}" type="presOf" srcId="{0BE118EB-383B-47E3-9973-F5F704F4FA87}" destId="{DAB15CA6-9FB7-4B27-8C9C-C50DD2297519}" srcOrd="0" destOrd="0" presId="urn:microsoft.com/office/officeart/2005/8/layout/gear1"/>
    <dgm:cxn modelId="{CFBED14B-E41D-4246-A539-B55B78C8A76D}" type="presOf" srcId="{5FF3DC49-B405-42F3-A82C-65C2EE71C2FE}" destId="{E546EFC1-DEE2-4D82-8D75-94E219E37BF1}" srcOrd="0" destOrd="0" presId="urn:microsoft.com/office/officeart/2005/8/layout/gear1"/>
    <dgm:cxn modelId="{8717644F-5C25-4149-916E-7ACE8F4AD1F5}" type="presOf" srcId="{9626945D-7E62-46CF-94A9-CC0396618ADB}" destId="{7EF989CC-95C8-4CC5-9B53-1A613668C34F}" srcOrd="0" destOrd="0" presId="urn:microsoft.com/office/officeart/2005/8/layout/gear1"/>
    <dgm:cxn modelId="{AFD40F79-14B1-4BD5-8C20-B79536067A52}" type="presOf" srcId="{24D00939-0D8E-4C7A-9420-487FB0CA459B}" destId="{426CD3D5-CD86-405C-85B5-063A81268A71}" srcOrd="1" destOrd="0" presId="urn:microsoft.com/office/officeart/2005/8/layout/gear1"/>
    <dgm:cxn modelId="{E797847E-C30D-47AC-B0E6-17E6DB9B801C}" srcId="{9626945D-7E62-46CF-94A9-CC0396618ADB}" destId="{5FF3DC49-B405-42F3-A82C-65C2EE71C2FE}" srcOrd="0" destOrd="0" parTransId="{B10C3BEE-2180-4A28-AE13-66993D9E4504}" sibTransId="{586DF06F-3FB8-4722-8E17-0847BBFF3888}"/>
    <dgm:cxn modelId="{A6572088-7F67-40B4-A806-1E282F41FA0E}" type="presOf" srcId="{CEF93570-F625-4665-B450-D440FF733802}" destId="{5DFFA05B-6878-44A5-8257-7EC32F4A5656}" srcOrd="0" destOrd="0" presId="urn:microsoft.com/office/officeart/2005/8/layout/gear1"/>
    <dgm:cxn modelId="{96149399-2B56-42F6-A19D-CEA4B68A91EB}" srcId="{9626945D-7E62-46CF-94A9-CC0396618ADB}" destId="{0BE118EB-383B-47E3-9973-F5F704F4FA87}" srcOrd="2" destOrd="0" parTransId="{85E0233B-975A-4507-A0D4-BEF1F73D9CE3}" sibTransId="{2986052E-BA1B-4E08-996C-240629FED933}"/>
    <dgm:cxn modelId="{26CEB89A-5C00-4396-B691-C69BECC49A53}" type="presOf" srcId="{0BE118EB-383B-47E3-9973-F5F704F4FA87}" destId="{34B650A7-2574-49A9-9B4F-9C32731ED63C}" srcOrd="1" destOrd="0" presId="urn:microsoft.com/office/officeart/2005/8/layout/gear1"/>
    <dgm:cxn modelId="{659EDBAB-A535-4516-A530-F18B3E3F53C9}" srcId="{9626945D-7E62-46CF-94A9-CC0396618ADB}" destId="{24D00939-0D8E-4C7A-9420-487FB0CA459B}" srcOrd="1" destOrd="0" parTransId="{00C6CFCF-7FBF-4593-B797-EB4BC85EF084}" sibTransId="{CEF93570-F625-4665-B450-D440FF733802}"/>
    <dgm:cxn modelId="{C8F84CB3-A8E3-425C-9A23-987D36062E8C}" type="presOf" srcId="{586DF06F-3FB8-4722-8E17-0847BBFF3888}" destId="{0A6A3CCD-24E0-40DD-95A1-40573E8026F0}" srcOrd="0" destOrd="0" presId="urn:microsoft.com/office/officeart/2005/8/layout/gear1"/>
    <dgm:cxn modelId="{970F9FC1-ACBD-4250-B1FC-40D87AA4F502}" type="presOf" srcId="{24D00939-0D8E-4C7A-9420-487FB0CA459B}" destId="{CFBD67BF-4EC8-48EB-9234-9B3A59D9E3D7}" srcOrd="2" destOrd="0" presId="urn:microsoft.com/office/officeart/2005/8/layout/gear1"/>
    <dgm:cxn modelId="{7D8AD4D2-4907-4FB0-AA4C-6C360B0693D2}" type="presOf" srcId="{2986052E-BA1B-4E08-996C-240629FED933}" destId="{1389ED08-E0D9-4989-B8F0-F122A1E5B2FF}" srcOrd="0" destOrd="0" presId="urn:microsoft.com/office/officeart/2005/8/layout/gear1"/>
    <dgm:cxn modelId="{B5C6C7E9-C8E7-431B-A7C6-33FF1E5F27FE}" type="presOf" srcId="{5FF3DC49-B405-42F3-A82C-65C2EE71C2FE}" destId="{2A840484-5227-4368-A547-4DD3DCAEFAC7}" srcOrd="1" destOrd="0" presId="urn:microsoft.com/office/officeart/2005/8/layout/gear1"/>
    <dgm:cxn modelId="{0E3F7A86-AAC4-4539-9F20-9B8E82E8C4B4}" type="presParOf" srcId="{7EF989CC-95C8-4CC5-9B53-1A613668C34F}" destId="{E546EFC1-DEE2-4D82-8D75-94E219E37BF1}" srcOrd="0" destOrd="0" presId="urn:microsoft.com/office/officeart/2005/8/layout/gear1"/>
    <dgm:cxn modelId="{D3F46ADE-FD38-4255-A765-FEED9B5EE8C2}" type="presParOf" srcId="{7EF989CC-95C8-4CC5-9B53-1A613668C34F}" destId="{2A840484-5227-4368-A547-4DD3DCAEFAC7}" srcOrd="1" destOrd="0" presId="urn:microsoft.com/office/officeart/2005/8/layout/gear1"/>
    <dgm:cxn modelId="{A160666F-575C-43E6-9E8D-39CC3AC0B747}" type="presParOf" srcId="{7EF989CC-95C8-4CC5-9B53-1A613668C34F}" destId="{BFE83F8C-16CB-443A-A057-0AEADC6F4F97}" srcOrd="2" destOrd="0" presId="urn:microsoft.com/office/officeart/2005/8/layout/gear1"/>
    <dgm:cxn modelId="{7D919B4E-AD86-4D19-9F46-9225DF631D57}" type="presParOf" srcId="{7EF989CC-95C8-4CC5-9B53-1A613668C34F}" destId="{A8722AFF-2B74-4067-A748-5FBBB890AF21}" srcOrd="3" destOrd="0" presId="urn:microsoft.com/office/officeart/2005/8/layout/gear1"/>
    <dgm:cxn modelId="{B6150B68-701C-4F1C-9E02-59F7F311953E}" type="presParOf" srcId="{7EF989CC-95C8-4CC5-9B53-1A613668C34F}" destId="{426CD3D5-CD86-405C-85B5-063A81268A71}" srcOrd="4" destOrd="0" presId="urn:microsoft.com/office/officeart/2005/8/layout/gear1"/>
    <dgm:cxn modelId="{342C4ACE-A72A-40C1-831A-2C4D28980A47}" type="presParOf" srcId="{7EF989CC-95C8-4CC5-9B53-1A613668C34F}" destId="{CFBD67BF-4EC8-48EB-9234-9B3A59D9E3D7}" srcOrd="5" destOrd="0" presId="urn:microsoft.com/office/officeart/2005/8/layout/gear1"/>
    <dgm:cxn modelId="{CC15EE9F-1E7E-4E89-8DB2-6D4742CEFC41}" type="presParOf" srcId="{7EF989CC-95C8-4CC5-9B53-1A613668C34F}" destId="{DAB15CA6-9FB7-4B27-8C9C-C50DD2297519}" srcOrd="6" destOrd="0" presId="urn:microsoft.com/office/officeart/2005/8/layout/gear1"/>
    <dgm:cxn modelId="{58292F02-A034-4E59-89C9-CBDF2FBB8B8F}" type="presParOf" srcId="{7EF989CC-95C8-4CC5-9B53-1A613668C34F}" destId="{34B650A7-2574-49A9-9B4F-9C32731ED63C}" srcOrd="7" destOrd="0" presId="urn:microsoft.com/office/officeart/2005/8/layout/gear1"/>
    <dgm:cxn modelId="{FB82E6FE-1BF5-417B-AD47-61450B983ADF}" type="presParOf" srcId="{7EF989CC-95C8-4CC5-9B53-1A613668C34F}" destId="{708AFC95-5467-4844-8B22-DC710B0BA8AA}" srcOrd="8" destOrd="0" presId="urn:microsoft.com/office/officeart/2005/8/layout/gear1"/>
    <dgm:cxn modelId="{C84CC3B1-BAD6-474E-8682-49A0CA3AC2CC}" type="presParOf" srcId="{7EF989CC-95C8-4CC5-9B53-1A613668C34F}" destId="{77146F63-2671-449E-BF57-A26DD441B5A9}" srcOrd="9" destOrd="0" presId="urn:microsoft.com/office/officeart/2005/8/layout/gear1"/>
    <dgm:cxn modelId="{965F6B56-9633-4DD2-9645-1299C1B0E8AA}" type="presParOf" srcId="{7EF989CC-95C8-4CC5-9B53-1A613668C34F}" destId="{0A6A3CCD-24E0-40DD-95A1-40573E8026F0}" srcOrd="10" destOrd="0" presId="urn:microsoft.com/office/officeart/2005/8/layout/gear1"/>
    <dgm:cxn modelId="{7145EDE8-787E-471E-BBCA-0FE4AFC79F52}" type="presParOf" srcId="{7EF989CC-95C8-4CC5-9B53-1A613668C34F}" destId="{5DFFA05B-6878-44A5-8257-7EC32F4A5656}" srcOrd="11" destOrd="0" presId="urn:microsoft.com/office/officeart/2005/8/layout/gear1"/>
    <dgm:cxn modelId="{EA01E754-0E6B-43A8-9BA2-8BE302F5D612}" type="presParOf" srcId="{7EF989CC-95C8-4CC5-9B53-1A613668C34F}" destId="{1389ED08-E0D9-4989-B8F0-F122A1E5B2FF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707CEE-87CA-4030-BED9-59F943972E92}">
      <dsp:nvSpPr>
        <dsp:cNvPr id="0" name=""/>
        <dsp:cNvSpPr/>
      </dsp:nvSpPr>
      <dsp:spPr>
        <a:xfrm>
          <a:off x="13125" y="2332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Enti coinvolti e tipologia di pazienti destinatari</a:t>
          </a:r>
          <a:endParaRPr lang="en-US" sz="3200" kern="1200" dirty="0">
            <a:latin typeface="+mn-lt"/>
          </a:endParaRPr>
        </a:p>
      </dsp:txBody>
      <dsp:txXfrm>
        <a:off x="60473" y="49680"/>
        <a:ext cx="1521878" cy="4214414"/>
      </dsp:txXfrm>
    </dsp:sp>
    <dsp:sp modelId="{620D4FF5-4999-477A-A323-E85B231CB4AF}">
      <dsp:nvSpPr>
        <dsp:cNvPr id="0" name=""/>
        <dsp:cNvSpPr/>
      </dsp:nvSpPr>
      <dsp:spPr>
        <a:xfrm>
          <a:off x="1901284" y="2332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Perché questo progetto</a:t>
          </a:r>
          <a:endParaRPr lang="en-US" sz="3200" kern="1200" dirty="0">
            <a:latin typeface="+mn-lt"/>
          </a:endParaRPr>
        </a:p>
      </dsp:txBody>
      <dsp:txXfrm>
        <a:off x="1948632" y="49680"/>
        <a:ext cx="1521878" cy="4214414"/>
      </dsp:txXfrm>
    </dsp:sp>
    <dsp:sp modelId="{74249A79-100A-4F7F-9DC1-9BCCE1C3FFFA}">
      <dsp:nvSpPr>
        <dsp:cNvPr id="0" name=""/>
        <dsp:cNvSpPr/>
      </dsp:nvSpPr>
      <dsp:spPr>
        <a:xfrm>
          <a:off x="3789443" y="2332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Obiettivi</a:t>
          </a:r>
          <a:endParaRPr lang="en-US" sz="3200" kern="1200" dirty="0">
            <a:latin typeface="+mn-lt"/>
          </a:endParaRPr>
        </a:p>
      </dsp:txBody>
      <dsp:txXfrm>
        <a:off x="3836791" y="49680"/>
        <a:ext cx="1521878" cy="4214414"/>
      </dsp:txXfrm>
    </dsp:sp>
    <dsp:sp modelId="{8BC47CD0-AE1B-4FEB-A6E2-12FDF798BBFC}">
      <dsp:nvSpPr>
        <dsp:cNvPr id="0" name=""/>
        <dsp:cNvSpPr/>
      </dsp:nvSpPr>
      <dsp:spPr>
        <a:xfrm>
          <a:off x="5677603" y="2332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Il ruolo delle Cure Domiciliari nelle NMD</a:t>
          </a:r>
          <a:endParaRPr lang="en-US" sz="3200" kern="1200" dirty="0">
            <a:latin typeface="+mn-lt"/>
          </a:endParaRPr>
        </a:p>
      </dsp:txBody>
      <dsp:txXfrm>
        <a:off x="5724951" y="49680"/>
        <a:ext cx="1521878" cy="4214414"/>
      </dsp:txXfrm>
    </dsp:sp>
    <dsp:sp modelId="{6B70DB22-44A7-46EE-9F9F-E31020A08347}">
      <dsp:nvSpPr>
        <dsp:cNvPr id="0" name=""/>
        <dsp:cNvSpPr/>
      </dsp:nvSpPr>
      <dsp:spPr>
        <a:xfrm>
          <a:off x="7565762" y="2332"/>
          <a:ext cx="775346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La presa in carico in Cure Domiciliari</a:t>
          </a:r>
          <a:endParaRPr lang="en-US" sz="3200" kern="1200" dirty="0">
            <a:latin typeface="+mn-lt"/>
          </a:endParaRPr>
        </a:p>
      </dsp:txBody>
      <dsp:txXfrm>
        <a:off x="7691972" y="128542"/>
        <a:ext cx="7501044" cy="4056690"/>
      </dsp:txXfrm>
    </dsp:sp>
    <dsp:sp modelId="{285E6608-D359-405E-94AE-033C08E8411B}">
      <dsp:nvSpPr>
        <dsp:cNvPr id="0" name=""/>
        <dsp:cNvSpPr/>
      </dsp:nvSpPr>
      <dsp:spPr>
        <a:xfrm>
          <a:off x="7565762" y="4881325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Avvio presa in carico</a:t>
          </a:r>
        </a:p>
      </dsp:txBody>
      <dsp:txXfrm>
        <a:off x="7613110" y="4928673"/>
        <a:ext cx="1521878" cy="4214414"/>
      </dsp:txXfrm>
    </dsp:sp>
    <dsp:sp modelId="{6D5363CA-4D3F-4102-B836-C2DCDDAD5863}">
      <dsp:nvSpPr>
        <dsp:cNvPr id="0" name=""/>
        <dsp:cNvSpPr/>
      </dsp:nvSpPr>
      <dsp:spPr>
        <a:xfrm>
          <a:off x="9318129" y="4881325"/>
          <a:ext cx="2496363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Prima valutazione domiciliare</a:t>
          </a:r>
        </a:p>
      </dsp:txBody>
      <dsp:txXfrm>
        <a:off x="9391245" y="4954441"/>
        <a:ext cx="2350131" cy="4162878"/>
      </dsp:txXfrm>
    </dsp:sp>
    <dsp:sp modelId="{851BED3E-3992-4D23-83A1-8B81310A05AC}">
      <dsp:nvSpPr>
        <dsp:cNvPr id="0" name=""/>
        <dsp:cNvSpPr/>
      </dsp:nvSpPr>
      <dsp:spPr>
        <a:xfrm>
          <a:off x="11950284" y="4881325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Individuazione equipe di cura</a:t>
          </a:r>
        </a:p>
      </dsp:txBody>
      <dsp:txXfrm>
        <a:off x="11997632" y="4928673"/>
        <a:ext cx="1521878" cy="4214414"/>
      </dsp:txXfrm>
    </dsp:sp>
    <dsp:sp modelId="{B063813F-10F8-4E08-ABFC-720EF08ABA8C}">
      <dsp:nvSpPr>
        <dsp:cNvPr id="0" name=""/>
        <dsp:cNvSpPr/>
      </dsp:nvSpPr>
      <dsp:spPr>
        <a:xfrm>
          <a:off x="13702652" y="4881325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Gestione dell’assistenza</a:t>
          </a:r>
        </a:p>
      </dsp:txBody>
      <dsp:txXfrm>
        <a:off x="13750000" y="4928673"/>
        <a:ext cx="1521878" cy="4214414"/>
      </dsp:txXfrm>
    </dsp:sp>
    <dsp:sp modelId="{220307CD-5099-4DAF-8AAE-7BBC1CC6B774}">
      <dsp:nvSpPr>
        <dsp:cNvPr id="0" name=""/>
        <dsp:cNvSpPr/>
      </dsp:nvSpPr>
      <dsp:spPr>
        <a:xfrm>
          <a:off x="15590811" y="2332"/>
          <a:ext cx="2329548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La presa in carico in Cure Palliative Domiciliari</a:t>
          </a:r>
          <a:endParaRPr lang="en-US" sz="3200" kern="1200" dirty="0">
            <a:latin typeface="+mn-lt"/>
          </a:endParaRPr>
        </a:p>
      </dsp:txBody>
      <dsp:txXfrm>
        <a:off x="15659041" y="70562"/>
        <a:ext cx="2193088" cy="4172650"/>
      </dsp:txXfrm>
    </dsp:sp>
    <dsp:sp modelId="{F8FC90F5-3E8B-4559-BE98-609E6CC37768}">
      <dsp:nvSpPr>
        <dsp:cNvPr id="0" name=""/>
        <dsp:cNvSpPr/>
      </dsp:nvSpPr>
      <dsp:spPr>
        <a:xfrm>
          <a:off x="18191944" y="2332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>
              <a:latin typeface="+mn-lt"/>
            </a:rPr>
            <a:t>Lo sportello informativo presso NeMO</a:t>
          </a:r>
          <a:endParaRPr lang="en-US" sz="3200" kern="1200" dirty="0">
            <a:latin typeface="+mn-lt"/>
          </a:endParaRPr>
        </a:p>
      </dsp:txBody>
      <dsp:txXfrm>
        <a:off x="18239292" y="49680"/>
        <a:ext cx="1521878" cy="4214414"/>
      </dsp:txXfrm>
    </dsp:sp>
    <dsp:sp modelId="{A6795ACC-5926-44FA-BF62-1CE6428A7042}">
      <dsp:nvSpPr>
        <dsp:cNvPr id="0" name=""/>
        <dsp:cNvSpPr/>
      </dsp:nvSpPr>
      <dsp:spPr>
        <a:xfrm>
          <a:off x="20080104" y="2332"/>
          <a:ext cx="1616574" cy="43091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5">
                <a:shade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latin typeface="+mn-lt"/>
            </a:rPr>
            <a:t>Il training sul campo presso NeMO</a:t>
          </a:r>
          <a:endParaRPr lang="en-US" sz="3200" kern="1200" dirty="0">
            <a:latin typeface="+mn-lt"/>
          </a:endParaRPr>
        </a:p>
      </dsp:txBody>
      <dsp:txXfrm>
        <a:off x="20127452" y="49680"/>
        <a:ext cx="1521878" cy="42144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C3390B-D0FC-4BCE-948B-136033619AE4}">
      <dsp:nvSpPr>
        <dsp:cNvPr id="0" name=""/>
        <dsp:cNvSpPr/>
      </dsp:nvSpPr>
      <dsp:spPr>
        <a:xfrm>
          <a:off x="4356" y="1300588"/>
          <a:ext cx="6730999" cy="2692399"/>
        </a:xfrm>
        <a:prstGeom prst="chevron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000" kern="1200" dirty="0">
              <a:latin typeface="Raleway Light" pitchFamily="2" charset="0"/>
            </a:rPr>
            <a:t>MMG/</a:t>
          </a:r>
          <a:r>
            <a:rPr lang="it-IT" sz="4000" kern="1200" dirty="0" err="1">
              <a:latin typeface="Raleway Light" pitchFamily="2" charset="0"/>
            </a:rPr>
            <a:t>PdLS</a:t>
          </a:r>
          <a:r>
            <a:rPr lang="it-IT" sz="4000" kern="1200" dirty="0">
              <a:latin typeface="Raleway Light" pitchFamily="2" charset="0"/>
            </a:rPr>
            <a:t>/Reparto</a:t>
          </a:r>
        </a:p>
      </dsp:txBody>
      <dsp:txXfrm>
        <a:off x="1350556" y="1300588"/>
        <a:ext cx="4038600" cy="2692399"/>
      </dsp:txXfrm>
    </dsp:sp>
    <dsp:sp modelId="{E8E7A74A-EA75-45E0-832A-8258C3897EF1}">
      <dsp:nvSpPr>
        <dsp:cNvPr id="0" name=""/>
        <dsp:cNvSpPr/>
      </dsp:nvSpPr>
      <dsp:spPr>
        <a:xfrm>
          <a:off x="5860326" y="1529442"/>
          <a:ext cx="5586730" cy="2234692"/>
        </a:xfrm>
        <a:prstGeom prst="chevron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000" kern="1200" dirty="0">
              <a:latin typeface="Raleway Light" pitchFamily="2" charset="0"/>
            </a:rPr>
            <a:t>PUA/COT</a:t>
          </a:r>
        </a:p>
      </dsp:txBody>
      <dsp:txXfrm>
        <a:off x="6977672" y="1529442"/>
        <a:ext cx="3352038" cy="2234692"/>
      </dsp:txXfrm>
    </dsp:sp>
    <dsp:sp modelId="{6012974C-6650-4BC0-9ABE-209B291E7ACF}">
      <dsp:nvSpPr>
        <dsp:cNvPr id="0" name=""/>
        <dsp:cNvSpPr/>
      </dsp:nvSpPr>
      <dsp:spPr>
        <a:xfrm>
          <a:off x="10664913" y="1529442"/>
          <a:ext cx="5586730" cy="2234692"/>
        </a:xfrm>
        <a:prstGeom prst="chevron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000" kern="1200" dirty="0">
              <a:latin typeface="Raleway Light" pitchFamily="2" charset="0"/>
            </a:rPr>
            <a:t>FMG</a:t>
          </a:r>
        </a:p>
      </dsp:txBody>
      <dsp:txXfrm>
        <a:off x="11782259" y="1529442"/>
        <a:ext cx="3352038" cy="22346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6EFC1-DEE2-4D82-8D75-94E219E37BF1}">
      <dsp:nvSpPr>
        <dsp:cNvPr id="0" name=""/>
        <dsp:cNvSpPr/>
      </dsp:nvSpPr>
      <dsp:spPr>
        <a:xfrm>
          <a:off x="3955054" y="3135063"/>
          <a:ext cx="3831743" cy="3831743"/>
        </a:xfrm>
        <a:prstGeom prst="gear9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>
              <a:latin typeface="Raleway Light" pitchFamily="2" charset="0"/>
            </a:rPr>
            <a:t>Care Manager Infermieristico</a:t>
          </a:r>
        </a:p>
      </dsp:txBody>
      <dsp:txXfrm>
        <a:off x="4725405" y="4032631"/>
        <a:ext cx="2291041" cy="1969595"/>
      </dsp:txXfrm>
    </dsp:sp>
    <dsp:sp modelId="{A8722AFF-2B74-4067-A748-5FBBB890AF21}">
      <dsp:nvSpPr>
        <dsp:cNvPr id="0" name=""/>
        <dsp:cNvSpPr/>
      </dsp:nvSpPr>
      <dsp:spPr>
        <a:xfrm>
          <a:off x="1725676" y="2229378"/>
          <a:ext cx="2786722" cy="2786722"/>
        </a:xfrm>
        <a:prstGeom prst="gear6">
          <a:avLst/>
        </a:prstGeom>
        <a:solidFill>
          <a:schemeClr val="accent4">
            <a:hueOff val="-1242617"/>
            <a:satOff val="0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>
              <a:latin typeface="Raleway Light" pitchFamily="2" charset="0"/>
            </a:rPr>
            <a:t>Care manager  Riabilitazione</a:t>
          </a:r>
        </a:p>
      </dsp:txBody>
      <dsp:txXfrm>
        <a:off x="2427242" y="2935184"/>
        <a:ext cx="1383590" cy="1375110"/>
      </dsp:txXfrm>
    </dsp:sp>
    <dsp:sp modelId="{DAB15CA6-9FB7-4B27-8C9C-C50DD2297519}">
      <dsp:nvSpPr>
        <dsp:cNvPr id="0" name=""/>
        <dsp:cNvSpPr/>
      </dsp:nvSpPr>
      <dsp:spPr>
        <a:xfrm rot="20700000">
          <a:off x="3286525" y="306823"/>
          <a:ext cx="2730419" cy="2730419"/>
        </a:xfrm>
        <a:prstGeom prst="gear6">
          <a:avLst/>
        </a:prstGeom>
        <a:solidFill>
          <a:schemeClr val="accent4">
            <a:hueOff val="-2485234"/>
            <a:satOff val="0"/>
            <a:lumOff val="549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>
              <a:latin typeface="Raleway Light" pitchFamily="2" charset="0"/>
            </a:rPr>
            <a:t>Care Manager Servizio OSS</a:t>
          </a:r>
        </a:p>
      </dsp:txBody>
      <dsp:txXfrm rot="-20700000">
        <a:off x="3885386" y="905684"/>
        <a:ext cx="1532697" cy="1532697"/>
      </dsp:txXfrm>
    </dsp:sp>
    <dsp:sp modelId="{0A6A3CCD-24E0-40DD-95A1-40573E8026F0}">
      <dsp:nvSpPr>
        <dsp:cNvPr id="0" name=""/>
        <dsp:cNvSpPr/>
      </dsp:nvSpPr>
      <dsp:spPr>
        <a:xfrm>
          <a:off x="3691875" y="2538792"/>
          <a:ext cx="4904632" cy="4904632"/>
        </a:xfrm>
        <a:prstGeom prst="circularArrow">
          <a:avLst>
            <a:gd name="adj1" fmla="val 4688"/>
            <a:gd name="adj2" fmla="val 299029"/>
            <a:gd name="adj3" fmla="val 2557790"/>
            <a:gd name="adj4" fmla="val 15774356"/>
            <a:gd name="adj5" fmla="val 546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FFA05B-6878-44A5-8257-7EC32F4A5656}">
      <dsp:nvSpPr>
        <dsp:cNvPr id="0" name=""/>
        <dsp:cNvSpPr/>
      </dsp:nvSpPr>
      <dsp:spPr>
        <a:xfrm>
          <a:off x="1232153" y="1600883"/>
          <a:ext cx="3563521" cy="356352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hueOff val="-1242617"/>
            <a:satOff val="0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89ED08-E0D9-4989-B8F0-F122A1E5B2FF}">
      <dsp:nvSpPr>
        <dsp:cNvPr id="0" name=""/>
        <dsp:cNvSpPr/>
      </dsp:nvSpPr>
      <dsp:spPr>
        <a:xfrm>
          <a:off x="2654951" y="-303138"/>
          <a:ext cx="3842194" cy="384219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-2485234"/>
            <a:satOff val="0"/>
            <a:lumOff val="549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512D1-8772-4794-9DAF-F25C9BD53CB7}">
      <dsp:nvSpPr>
        <dsp:cNvPr id="0" name=""/>
        <dsp:cNvSpPr/>
      </dsp:nvSpPr>
      <dsp:spPr>
        <a:xfrm>
          <a:off x="0" y="1377150"/>
          <a:ext cx="4803264" cy="1921305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360" tIns="106680" rIns="53340" bIns="1066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000" kern="1200" dirty="0"/>
            <a:t>Paziente</a:t>
          </a:r>
        </a:p>
      </dsp:txBody>
      <dsp:txXfrm>
        <a:off x="0" y="1377150"/>
        <a:ext cx="4322938" cy="1921305"/>
      </dsp:txXfrm>
    </dsp:sp>
    <dsp:sp modelId="{965D5CD2-1DFB-40A8-96EF-672A5CD31531}">
      <dsp:nvSpPr>
        <dsp:cNvPr id="0" name=""/>
        <dsp:cNvSpPr/>
      </dsp:nvSpPr>
      <dsp:spPr>
        <a:xfrm>
          <a:off x="3848104" y="1372462"/>
          <a:ext cx="4803264" cy="1921305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06680" rIns="53340" bIns="1066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000" kern="1200" dirty="0"/>
            <a:t>Altre Schede Valutazione</a:t>
          </a:r>
        </a:p>
      </dsp:txBody>
      <dsp:txXfrm>
        <a:off x="4808757" y="1372462"/>
        <a:ext cx="2881959" cy="1921305"/>
      </dsp:txXfrm>
    </dsp:sp>
    <dsp:sp modelId="{65146614-61C9-49E1-9B20-D20498AEC26E}">
      <dsp:nvSpPr>
        <dsp:cNvPr id="0" name=""/>
        <dsp:cNvSpPr/>
      </dsp:nvSpPr>
      <dsp:spPr>
        <a:xfrm>
          <a:off x="7690716" y="1372462"/>
          <a:ext cx="4803264" cy="1921305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06680" rIns="53340" bIns="1066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000" kern="1200" dirty="0"/>
            <a:t>ALSFRS-r</a:t>
          </a:r>
        </a:p>
      </dsp:txBody>
      <dsp:txXfrm>
        <a:off x="8651369" y="1372462"/>
        <a:ext cx="2881959" cy="19213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6EFC1-DEE2-4D82-8D75-94E219E37BF1}">
      <dsp:nvSpPr>
        <dsp:cNvPr id="0" name=""/>
        <dsp:cNvSpPr/>
      </dsp:nvSpPr>
      <dsp:spPr>
        <a:xfrm>
          <a:off x="3955054" y="3135063"/>
          <a:ext cx="3831743" cy="3831743"/>
        </a:xfrm>
        <a:prstGeom prst="gear9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>
              <a:latin typeface="Raleway Light" pitchFamily="2" charset="0"/>
            </a:rPr>
            <a:t>Care Manager Infermieristico</a:t>
          </a:r>
        </a:p>
      </dsp:txBody>
      <dsp:txXfrm>
        <a:off x="4725405" y="4032631"/>
        <a:ext cx="2291041" cy="1969595"/>
      </dsp:txXfrm>
    </dsp:sp>
    <dsp:sp modelId="{A8722AFF-2B74-4067-A748-5FBBB890AF21}">
      <dsp:nvSpPr>
        <dsp:cNvPr id="0" name=""/>
        <dsp:cNvSpPr/>
      </dsp:nvSpPr>
      <dsp:spPr>
        <a:xfrm>
          <a:off x="1725676" y="2229378"/>
          <a:ext cx="2786722" cy="2786722"/>
        </a:xfrm>
        <a:prstGeom prst="gear6">
          <a:avLst/>
        </a:prstGeom>
        <a:solidFill>
          <a:schemeClr val="accent4">
            <a:hueOff val="-1242617"/>
            <a:satOff val="0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>
              <a:latin typeface="Raleway Light" pitchFamily="2" charset="0"/>
            </a:rPr>
            <a:t>Care manager  Riabilitazione</a:t>
          </a:r>
        </a:p>
      </dsp:txBody>
      <dsp:txXfrm>
        <a:off x="2427242" y="2935184"/>
        <a:ext cx="1383590" cy="1375110"/>
      </dsp:txXfrm>
    </dsp:sp>
    <dsp:sp modelId="{DAB15CA6-9FB7-4B27-8C9C-C50DD2297519}">
      <dsp:nvSpPr>
        <dsp:cNvPr id="0" name=""/>
        <dsp:cNvSpPr/>
      </dsp:nvSpPr>
      <dsp:spPr>
        <a:xfrm rot="20700000">
          <a:off x="3286525" y="306823"/>
          <a:ext cx="2730419" cy="2730419"/>
        </a:xfrm>
        <a:prstGeom prst="gear6">
          <a:avLst/>
        </a:prstGeom>
        <a:solidFill>
          <a:schemeClr val="accent4">
            <a:hueOff val="-2485234"/>
            <a:satOff val="0"/>
            <a:lumOff val="549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>
              <a:latin typeface="Raleway Light" pitchFamily="2" charset="0"/>
            </a:rPr>
            <a:t>Care Manager Servizio OSS</a:t>
          </a:r>
        </a:p>
      </dsp:txBody>
      <dsp:txXfrm rot="-20700000">
        <a:off x="3885386" y="905684"/>
        <a:ext cx="1532697" cy="1532697"/>
      </dsp:txXfrm>
    </dsp:sp>
    <dsp:sp modelId="{0A6A3CCD-24E0-40DD-95A1-40573E8026F0}">
      <dsp:nvSpPr>
        <dsp:cNvPr id="0" name=""/>
        <dsp:cNvSpPr/>
      </dsp:nvSpPr>
      <dsp:spPr>
        <a:xfrm>
          <a:off x="3691875" y="2538792"/>
          <a:ext cx="4904632" cy="4904632"/>
        </a:xfrm>
        <a:prstGeom prst="circularArrow">
          <a:avLst>
            <a:gd name="adj1" fmla="val 4688"/>
            <a:gd name="adj2" fmla="val 299029"/>
            <a:gd name="adj3" fmla="val 2557790"/>
            <a:gd name="adj4" fmla="val 15774356"/>
            <a:gd name="adj5" fmla="val 546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FFA05B-6878-44A5-8257-7EC32F4A5656}">
      <dsp:nvSpPr>
        <dsp:cNvPr id="0" name=""/>
        <dsp:cNvSpPr/>
      </dsp:nvSpPr>
      <dsp:spPr>
        <a:xfrm>
          <a:off x="1232153" y="1600883"/>
          <a:ext cx="3563521" cy="356352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hueOff val="-1242617"/>
            <a:satOff val="0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89ED08-E0D9-4989-B8F0-F122A1E5B2FF}">
      <dsp:nvSpPr>
        <dsp:cNvPr id="0" name=""/>
        <dsp:cNvSpPr/>
      </dsp:nvSpPr>
      <dsp:spPr>
        <a:xfrm>
          <a:off x="2654951" y="-303138"/>
          <a:ext cx="3842194" cy="384219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-2485234"/>
            <a:satOff val="0"/>
            <a:lumOff val="549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9" name="Shape 1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it-IT"/>
          </a:p>
        </p:txBody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54581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0" y="11859862"/>
            <a:ext cx="2197100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sz="3600" b="1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sz="3600" b="1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sz="3600" b="1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sz="3600" b="1"/>
            </a:lvl5pPr>
          </a:lstStyle>
          <a:p>
            <a:r>
              <a:t>Autore e data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" name="Titolo presentazion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5" cy="4648202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Titolo presentazione</a:t>
            </a:r>
          </a:p>
        </p:txBody>
      </p:sp>
      <p:sp>
        <p:nvSpPr>
          <p:cNvPr id="13" name="Corpo livello uno…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Sottotitolo presentazione</a:t>
            </a:r>
          </a:p>
        </p:txBody>
      </p:sp>
      <p:sp>
        <p:nvSpPr>
          <p:cNvPr id="1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iotola con frittelle al salmone, insalata e hummus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3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r>
              <a:t>Titolo</a:t>
            </a:r>
          </a:p>
        </p:txBody>
      </p:sp>
      <p:sp>
        <p:nvSpPr>
          <p:cNvPr id="34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Sottotitolo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d 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43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Sottotitolo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4" name="Corpo livello uno…"/>
          <p:cNvSpPr txBox="1">
            <a:spLocks noGrp="1"/>
          </p:cNvSpPr>
          <p:nvPr>
            <p:ph type="body" idx="21" hasCustomPrompt="1"/>
          </p:nvPr>
        </p:nvSpPr>
        <p:spPr>
          <a:prstGeom prst="rect">
            <a:avLst/>
          </a:prstGeom>
        </p:spPr>
        <p:txBody>
          <a:bodyPr numCol="1" spcCol="38100"/>
          <a:lstStyle/>
          <a:p>
            <a:r>
              <a:t>Testo elenco puntato diapositiva</a:t>
            </a:r>
          </a:p>
        </p:txBody>
      </p:sp>
      <p:sp>
        <p:nvSpPr>
          <p:cNvPr id="4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orpo livello uno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, elenc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9779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Sottotitolo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1" name="Corpo livello uno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206500" y="4248503"/>
            <a:ext cx="9779000" cy="8256631"/>
          </a:xfrm>
          <a:prstGeom prst="rect">
            <a:avLst/>
          </a:prstGeom>
        </p:spPr>
        <p:txBody>
          <a:bodyPr numCol="1" spcCol="38100"/>
          <a:lstStyle/>
          <a:p>
            <a:r>
              <a:t>Testo elenco puntato diapositiva</a:t>
            </a:r>
          </a:p>
        </p:txBody>
      </p:sp>
      <p:sp>
        <p:nvSpPr>
          <p:cNvPr id="62" name="Pappardelle con burro al prezzemolo, nocciole tostate e scaglie di parmigiano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6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6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, elenco e diretta picco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9779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Sottotitolo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2" name="Corpo livello uno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206500" y="4248503"/>
            <a:ext cx="9779000" cy="8256631"/>
          </a:xfrm>
          <a:prstGeom prst="rect">
            <a:avLst/>
          </a:prstGeom>
        </p:spPr>
        <p:txBody>
          <a:bodyPr numCol="1" spcCol="38100"/>
          <a:lstStyle/>
          <a:p>
            <a:r>
              <a:t>Testo elenco puntato diapositiva</a:t>
            </a:r>
          </a:p>
        </p:txBody>
      </p:sp>
      <p:sp>
        <p:nvSpPr>
          <p:cNvPr id="7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7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, elenco e diretta gra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9779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Sottotitolo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2" name="Corpo livello uno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206500" y="4248503"/>
            <a:ext cx="9779000" cy="8256631"/>
          </a:xfrm>
          <a:prstGeom prst="rect">
            <a:avLst/>
          </a:prstGeom>
        </p:spPr>
        <p:txBody>
          <a:bodyPr numCol="1" spcCol="38100"/>
          <a:lstStyle/>
          <a:p>
            <a:r>
              <a:t>Testo elenco puntato diapositiva</a:t>
            </a:r>
          </a:p>
        </p:txBody>
      </p:sp>
      <p:sp>
        <p:nvSpPr>
          <p:cNvPr id="8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8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olo sezion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Titolo sezione</a:t>
            </a:r>
          </a:p>
        </p:txBody>
      </p:sp>
      <p:sp>
        <p:nvSpPr>
          <p:cNvPr id="92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50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100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Sottotitolo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rogram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itolo programma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Titolo programma</a:t>
            </a:r>
          </a:p>
        </p:txBody>
      </p:sp>
      <p:sp>
        <p:nvSpPr>
          <p:cNvPr id="109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Sottotitolo programma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0" name="Corpo livello uno…"/>
          <p:cNvSpPr txBox="1">
            <a:spLocks noGrp="1"/>
          </p:cNvSpPr>
          <p:nvPr>
            <p:ph type="body" idx="21" hasCustomPrompt="1"/>
          </p:nvPr>
        </p:nvSpPr>
        <p:spPr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99"/>
            </a:lvl1pPr>
          </a:lstStyle>
          <a:p>
            <a:r>
              <a:t>Argomenti del programma</a:t>
            </a:r>
          </a:p>
        </p:txBody>
      </p:sp>
      <p:sp>
        <p:nvSpPr>
          <p:cNvPr id="11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ichiar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Dichiarazione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nformazione importa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orpo livello uno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6"/>
            <a:ext cx="21971000" cy="7241586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7" name="Dettagli informazion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Dettagli informazione</a:t>
            </a:r>
          </a:p>
        </p:txBody>
      </p:sp>
      <p:sp>
        <p:nvSpPr>
          <p:cNvPr id="12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430024" y="10675453"/>
            <a:ext cx="2020005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sz="3600" b="1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sz="3600" b="1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sz="3600" b="1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sz="3600" b="1"/>
            </a:lvl5pPr>
          </a:lstStyle>
          <a:p>
            <a:r>
              <a:t>Attribuzione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6" name="Corpo livello uno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753923" y="4939860"/>
            <a:ext cx="20876154" cy="3836281"/>
          </a:xfrm>
          <a:prstGeom prst="rect">
            <a:avLst/>
          </a:prstGeom>
        </p:spPr>
        <p:txBody>
          <a:bodyPr numCol="1" spcCol="38100"/>
          <a:lstStyle>
            <a:lvl1pPr marL="469900" indent="-300876">
              <a:spcBef>
                <a:spcPts val="0"/>
              </a:spcBef>
              <a:buSzTx/>
              <a:buNone/>
              <a:defRPr sz="8500" spc="-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“Citazione degna di nota”</a:t>
            </a:r>
          </a:p>
        </p:txBody>
      </p:sp>
      <p:sp>
        <p:nvSpPr>
          <p:cNvPr id="137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per 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Ciotola di insalata con riso saltato, uova sode e bacchette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145" name="Ciotola con frittelle al salmone, insalata e hummus 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146" name="Pappardelle con burro al prezzemolo, nocciole tostate e scaglie di parmigiano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147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rpo livello uno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numCol="2" spcCol="1098550">
            <a:normAutofit/>
          </a:bodyPr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Titolo Testo"/>
          <p:cNvSpPr txBox="1">
            <a:spLocks noGrp="1"/>
          </p:cNvSpPr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Titolo Testo</a:t>
            </a:r>
          </a:p>
        </p:txBody>
      </p:sp>
      <p:sp>
        <p:nvSpPr>
          <p:cNvPr id="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800"/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ndazionemaddalenagrassi.it/sla-appunti-da-unesperienza-di-cura/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ndazionemaddalenagrassi.it/sla-appunti-da-unesperienza-di-cura/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hyperlink" Target="https://maddalenagrassi-my.sharepoint.com/personal/borsani_fondazionemaddalenagrassi_it/Documents/Documenti/Formazione/corsi_2026/Formazione_progettoNeMO/ALSFRS-r_Caremanager.pdf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itolo Evento"/>
          <p:cNvSpPr txBox="1"/>
          <p:nvPr/>
        </p:nvSpPr>
        <p:spPr>
          <a:xfrm>
            <a:off x="1201340" y="2676718"/>
            <a:ext cx="22232226" cy="67274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12500">
                <a:solidFill>
                  <a:srgbClr val="FFFFFF"/>
                </a:solidFill>
                <a:latin typeface="Raleway Bold"/>
                <a:ea typeface="Raleway Bold"/>
                <a:cs typeface="Raleway Bold"/>
                <a:sym typeface="Raleway Bold"/>
              </a:defRPr>
            </a:lvl1pPr>
          </a:lstStyle>
          <a:p>
            <a:r>
              <a:rPr lang="it-IT" sz="7200" dirty="0"/>
              <a:t>Progetto FMG-</a:t>
            </a:r>
            <a:r>
              <a:rPr lang="it-IT" sz="7200" dirty="0" err="1"/>
              <a:t>NeMO</a:t>
            </a:r>
            <a:endParaRPr lang="it-IT" sz="7200" dirty="0"/>
          </a:p>
          <a:p>
            <a:r>
              <a:rPr lang="it-IT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PRESA IN CARICO DEL PAZIENTE AFFETTO DA PATOLOGIE NEUROMUSCOLARI E NEURODEGENERATIVE</a:t>
            </a:r>
          </a:p>
          <a:p>
            <a:endParaRPr dirty="0"/>
          </a:p>
        </p:txBody>
      </p:sp>
      <p:sp>
        <p:nvSpPr>
          <p:cNvPr id="180" name="Rettangolo"/>
          <p:cNvSpPr/>
          <p:nvPr/>
        </p:nvSpPr>
        <p:spPr>
          <a:xfrm>
            <a:off x="-7219" y="11333970"/>
            <a:ext cx="24399332" cy="2411719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83" name="Linea"/>
          <p:cNvSpPr/>
          <p:nvPr/>
        </p:nvSpPr>
        <p:spPr>
          <a:xfrm flipH="1" flipV="1">
            <a:off x="-44" y="11327431"/>
            <a:ext cx="24384087" cy="9527"/>
          </a:xfrm>
          <a:prstGeom prst="line">
            <a:avLst/>
          </a:prstGeom>
          <a:ln w="50800">
            <a:solidFill>
              <a:srgbClr val="FFFFFF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F76C19A-EFC8-4B9C-04D1-223F9BB9FBB1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492680" y="12008452"/>
            <a:ext cx="21971004" cy="636980"/>
          </a:xfrm>
        </p:spPr>
        <p:txBody>
          <a:bodyPr>
            <a:normAutofit lnSpcReduction="10000"/>
          </a:bodyPr>
          <a:lstStyle/>
          <a:p>
            <a:r>
              <a:rPr lang="it-IT" b="0" dirty="0">
                <a:solidFill>
                  <a:schemeClr val="bg1"/>
                </a:solidFill>
              </a:rPr>
              <a:t>Formazione interna per operatori C-</a:t>
            </a:r>
            <a:r>
              <a:rPr lang="it-IT" b="0" dirty="0" err="1">
                <a:solidFill>
                  <a:schemeClr val="bg1"/>
                </a:solidFill>
              </a:rPr>
              <a:t>Dom</a:t>
            </a:r>
            <a:r>
              <a:rPr lang="it-IT" b="0" dirty="0">
                <a:solidFill>
                  <a:schemeClr val="bg1"/>
                </a:solidFill>
              </a:rPr>
              <a:t> – 5 maggio 2026</a:t>
            </a:r>
          </a:p>
        </p:txBody>
      </p:sp>
      <p:pic>
        <p:nvPicPr>
          <p:cNvPr id="4" name="Immagine 3" descr="Immagine che contiene Carattere, logo, simbolo, Elementi grafici&#10;&#10;Il contenuto generato dall'IA potrebbe non essere corretto.">
            <a:extLst>
              <a:ext uri="{FF2B5EF4-FFF2-40B4-BE49-F238E27FC236}">
                <a16:creationId xmlns:a16="http://schemas.microsoft.com/office/drawing/2014/main" id="{5A30FD77-01DB-75B7-ACC8-C5E81C9481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70872" y="8679253"/>
            <a:ext cx="5021580" cy="2188086"/>
          </a:xfrm>
          <a:prstGeom prst="rect">
            <a:avLst/>
          </a:prstGeom>
          <a:noFill/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872EDDEE-B833-06C6-E8E0-4B110B4E97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611" y="7289101"/>
            <a:ext cx="3750181" cy="37501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>
            <a:extLst>
              <a:ext uri="{FF2B5EF4-FFF2-40B4-BE49-F238E27FC236}">
                <a16:creationId xmlns:a16="http://schemas.microsoft.com/office/drawing/2014/main" id="{E11BFF85-5FCD-52BD-9113-91AA93BDC0C1}"/>
              </a:ext>
            </a:extLst>
          </p:cNvPr>
          <p:cNvSpPr txBox="1"/>
          <p:nvPr/>
        </p:nvSpPr>
        <p:spPr>
          <a:xfrm>
            <a:off x="5676477" y="247836"/>
            <a:ext cx="14223154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lIns="50800" tIns="50800" rIns="50800" bIns="50800" numCol="1" spcCol="38100" rtlCol="0" anchor="ctr">
            <a:normAutofit/>
          </a:bodyPr>
          <a:lstStyle/>
          <a:p>
            <a:pPr fontAlgn="auto" hangingPunct="0">
              <a:spcBef>
                <a:spcPts val="0"/>
              </a:spcBef>
              <a:spcAft>
                <a:spcPts val="600"/>
              </a:spcAft>
            </a:pPr>
            <a:r>
              <a:rPr lang="en-US" sz="8500" dirty="0">
                <a:solidFill>
                  <a:srgbClr val="234B52"/>
                </a:solidFill>
                <a:latin typeface="Raleway Bold"/>
              </a:rPr>
              <a:t>Cosa </a:t>
            </a:r>
            <a:r>
              <a:rPr lang="en-US" sz="8500" dirty="0" err="1">
                <a:solidFill>
                  <a:srgbClr val="234B52"/>
                </a:solidFill>
                <a:latin typeface="Raleway Bold"/>
              </a:rPr>
              <a:t>vedremo</a:t>
            </a:r>
            <a:r>
              <a:rPr lang="en-US" sz="8500" dirty="0">
                <a:solidFill>
                  <a:srgbClr val="234B52"/>
                </a:solidFill>
                <a:latin typeface="Raleway Bold"/>
              </a:rPr>
              <a:t> </a:t>
            </a:r>
            <a:r>
              <a:rPr lang="en-US" sz="8500" dirty="0" err="1">
                <a:solidFill>
                  <a:srgbClr val="234B52"/>
                </a:solidFill>
                <a:latin typeface="Raleway Bold"/>
              </a:rPr>
              <a:t>insieme</a:t>
            </a:r>
            <a:endParaRPr lang="en-US" sz="8500" dirty="0">
              <a:solidFill>
                <a:srgbClr val="234B52"/>
              </a:solidFill>
              <a:latin typeface="Raleway Bold"/>
            </a:endParaRPr>
          </a:p>
        </p:txBody>
      </p:sp>
      <p:graphicFrame>
        <p:nvGraphicFramePr>
          <p:cNvPr id="8" name="Segnaposto testo 4">
            <a:extLst>
              <a:ext uri="{FF2B5EF4-FFF2-40B4-BE49-F238E27FC236}">
                <a16:creationId xmlns:a16="http://schemas.microsoft.com/office/drawing/2014/main" id="{F8C6948D-F9A0-92AA-FAB0-4774D768E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5072890"/>
              </p:ext>
            </p:extLst>
          </p:nvPr>
        </p:nvGraphicFramePr>
        <p:xfrm>
          <a:off x="738716" y="1882494"/>
          <a:ext cx="21709804" cy="9192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ttangolo">
            <a:extLst>
              <a:ext uri="{FF2B5EF4-FFF2-40B4-BE49-F238E27FC236}">
                <a16:creationId xmlns:a16="http://schemas.microsoft.com/office/drawing/2014/main" id="{28ACB3B2-D271-DC86-2A00-7245C15FBC08}"/>
              </a:ext>
            </a:extLst>
          </p:cNvPr>
          <p:cNvSpPr/>
          <p:nvPr/>
        </p:nvSpPr>
        <p:spPr>
          <a:xfrm>
            <a:off x="-7219" y="11333970"/>
            <a:ext cx="24399332" cy="2411719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F837CCA7-893D-4768-19D9-B278082627BD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</p:spTree>
    <p:extLst>
      <p:ext uri="{BB962C8B-B14F-4D97-AF65-F5344CB8AC3E}">
        <p14:creationId xmlns:p14="http://schemas.microsoft.com/office/powerpoint/2010/main" val="264148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D777DC28-F63C-81C9-99AB-EFCB873EF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Enti coinvolti e pazienti destinatari</a:t>
            </a:r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300A6CEA-BEAE-6E7D-BB24-05B0A430D212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6184820" y="2383644"/>
            <a:ext cx="10342960" cy="63698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dirty="0">
                <a:latin typeface="Raleway Light" pitchFamily="2" charset="0"/>
              </a:rPr>
              <a:t>Progetto che nasce dall’incontro di due realtà: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C59C489A-766C-BC3D-E6CA-4493FF969006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A8E74315-E4E8-1D06-3C54-7CBF8D5A3C64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FDCEF99B-4162-0A45-3991-E3D34F02FBD0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4110F26C-1706-69E0-66F7-00CDC9334584}"/>
              </a:ext>
            </a:extLst>
          </p:cNvPr>
          <p:cNvSpPr txBox="1"/>
          <p:nvPr/>
        </p:nvSpPr>
        <p:spPr>
          <a:xfrm>
            <a:off x="492680" y="3674291"/>
            <a:ext cx="10182815" cy="224676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Fondazione Maddalena Grassi </a:t>
            </a:r>
            <a:r>
              <a:rPr lang="it-IT" sz="2800" dirty="0">
                <a:latin typeface="Raleway Light" pitchFamily="2" charset="0"/>
              </a:rPr>
              <a:t>(FMG) è un ente senza scopo di lucro. Sulla città di Milano FMG eroga </a:t>
            </a:r>
            <a:r>
              <a:rPr lang="it-IT" sz="2800" dirty="0">
                <a:solidFill>
                  <a:srgbClr val="00B050"/>
                </a:solidFill>
                <a:latin typeface="Raleway Light" pitchFamily="2" charset="0"/>
              </a:rPr>
              <a:t>i </a:t>
            </a:r>
            <a:r>
              <a:rPr lang="it-IT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servizi di Cure Domiciliari e Cure Palliative Domiciliari </a:t>
            </a:r>
            <a:r>
              <a:rPr lang="it-IT" sz="2800" dirty="0">
                <a:latin typeface="Raleway Light" pitchFamily="2" charset="0"/>
              </a:rPr>
              <a:t>per</a:t>
            </a:r>
            <a:r>
              <a:rPr lang="it-IT" sz="2800" b="1" dirty="0">
                <a:latin typeface="Raleway Light" pitchFamily="2" charset="0"/>
              </a:rPr>
              <a:t> </a:t>
            </a:r>
            <a:r>
              <a:rPr lang="it-IT" sz="2800" dirty="0">
                <a:latin typeface="Raleway Light" pitchFamily="2" charset="0"/>
              </a:rPr>
              <a:t>persone affette da numerose patologie, tra le quali anche </a:t>
            </a:r>
            <a:r>
              <a:rPr lang="it-IT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patologie neuromuscolari e neurodegenerative</a:t>
            </a:r>
            <a:r>
              <a:rPr lang="it-IT" sz="2800" b="1" dirty="0">
                <a:solidFill>
                  <a:srgbClr val="00B050"/>
                </a:solidFill>
                <a:latin typeface="Raleway Light" pitchFamily="2" charset="0"/>
              </a:rPr>
              <a:t>.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5A8A729D-7D85-7792-E0AB-EA1F4CC10275}"/>
              </a:ext>
            </a:extLst>
          </p:cNvPr>
          <p:cNvSpPr txBox="1"/>
          <p:nvPr/>
        </p:nvSpPr>
        <p:spPr>
          <a:xfrm>
            <a:off x="11478182" y="3674291"/>
            <a:ext cx="12190094" cy="181588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NeMO</a:t>
            </a:r>
            <a:r>
              <a:rPr lang="it-IT" sz="2800" dirty="0">
                <a:latin typeface="Raleway Light" pitchFamily="2" charset="0"/>
              </a:rPr>
              <a:t>: Fondazione Serena (FS) è ente senza scopo di lucro. È presente a Milano e sul territorio nazionale </a:t>
            </a:r>
            <a:r>
              <a:rPr lang="it-IT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 specifici Centri Clinici multidisciplinari </a:t>
            </a:r>
            <a:r>
              <a:rPr lang="it-IT" sz="2800" dirty="0">
                <a:latin typeface="Raleway Light" pitchFamily="2" charset="0"/>
              </a:rPr>
              <a:t>denominati “NeMO”, i quali rappresentato l’unica realtà esistente nel Paese di strutture interamente dedicate alle </a:t>
            </a:r>
            <a:r>
              <a:rPr lang="it-IT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malattie neuromuscolari</a:t>
            </a:r>
            <a:r>
              <a:rPr lang="it-IT" sz="2800" b="1" dirty="0">
                <a:latin typeface="Raleway Light" pitchFamily="2" charset="0"/>
              </a:rPr>
              <a:t>.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581EFC97-D5E5-F884-02FC-17BE87A66929}"/>
              </a:ext>
            </a:extLst>
          </p:cNvPr>
          <p:cNvSpPr txBox="1"/>
          <p:nvPr/>
        </p:nvSpPr>
        <p:spPr>
          <a:xfrm>
            <a:off x="4337547" y="6488309"/>
            <a:ext cx="13786045" cy="34163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Cosa abbiamo in comune?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Tipologia di pazienti curati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Attenzione alla persona con visione multidisciplinare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Attenzione alla persona umana e alla continuità di assistenza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Presenza di una figura di case manager dedicato al paziente</a:t>
            </a:r>
          </a:p>
        </p:txBody>
      </p:sp>
    </p:spTree>
    <p:extLst>
      <p:ext uri="{BB962C8B-B14F-4D97-AF65-F5344CB8AC3E}">
        <p14:creationId xmlns:p14="http://schemas.microsoft.com/office/powerpoint/2010/main" val="251215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ico 3">
            <a:extLst>
              <a:ext uri="{FF2B5EF4-FFF2-40B4-BE49-F238E27FC236}">
                <a16:creationId xmlns:a16="http://schemas.microsoft.com/office/drawing/2014/main" id="{B602DBAE-8D32-94E3-24E4-C7C840D880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4977710"/>
              </p:ext>
            </p:extLst>
          </p:nvPr>
        </p:nvGraphicFramePr>
        <p:xfrm>
          <a:off x="892855" y="3534409"/>
          <a:ext cx="10378440" cy="8147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D7C471FF-8963-2F61-E80F-D425EF42D78E}"/>
              </a:ext>
            </a:extLst>
          </p:cNvPr>
          <p:cNvSpPr txBox="1"/>
          <p:nvPr/>
        </p:nvSpPr>
        <p:spPr>
          <a:xfrm>
            <a:off x="892855" y="2362443"/>
            <a:ext cx="19795445" cy="107721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Numero di pazienti in carico nei servizi domiciliari nel 2025 </a:t>
            </a:r>
            <a:r>
              <a:rPr lang="it-IT" sz="3200" dirty="0">
                <a:latin typeface="Raleway Light" pitchFamily="2" charset="0"/>
              </a:rPr>
              <a:t>con malattie rientranti nella diagnosi «Malattie delle cellule delle corna anteriori»: </a:t>
            </a:r>
            <a:r>
              <a:rPr lang="it-IT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56</a:t>
            </a:r>
            <a:r>
              <a:rPr lang="it-IT" sz="3200" dirty="0">
                <a:latin typeface="Raleway Light" pitchFamily="2" charset="0"/>
              </a:rPr>
              <a:t>, di cui 9 (16%) nel servizio minori.</a:t>
            </a:r>
            <a:endParaRPr lang="it-IT" sz="3200" b="1" dirty="0">
              <a:latin typeface="Raleway Light" pitchFamily="2" charset="0"/>
            </a:endParaRPr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43A3AA24-4AAD-AC87-33C3-DC17776619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630269"/>
              </p:ext>
            </p:extLst>
          </p:nvPr>
        </p:nvGraphicFramePr>
        <p:xfrm>
          <a:off x="12915808" y="3977640"/>
          <a:ext cx="9823682" cy="5760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73039">
                  <a:extLst>
                    <a:ext uri="{9D8B030D-6E8A-4147-A177-3AD203B41FA5}">
                      <a16:colId xmlns:a16="http://schemas.microsoft.com/office/drawing/2014/main" val="2431045723"/>
                    </a:ext>
                  </a:extLst>
                </a:gridCol>
                <a:gridCol w="5798198">
                  <a:extLst>
                    <a:ext uri="{9D8B030D-6E8A-4147-A177-3AD203B41FA5}">
                      <a16:colId xmlns:a16="http://schemas.microsoft.com/office/drawing/2014/main" val="590561355"/>
                    </a:ext>
                  </a:extLst>
                </a:gridCol>
                <a:gridCol w="3252445">
                  <a:extLst>
                    <a:ext uri="{9D8B030D-6E8A-4147-A177-3AD203B41FA5}">
                      <a16:colId xmlns:a16="http://schemas.microsoft.com/office/drawing/2014/main" val="1729601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it-IT" sz="3600" dirty="0">
                        <a:latin typeface="Raleway Light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TIPOLOGIA PRATICA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294022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it-IT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ADULTI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r>
                        <a:rPr lang="it-IT" sz="3600" dirty="0">
                          <a:latin typeface="Raleway Light" pitchFamily="2" charset="0"/>
                        </a:rPr>
                        <a:t>Infermieristica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it-IT" sz="3600" b="1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2%</a:t>
                      </a:r>
                    </a:p>
                  </a:txBody>
                  <a:tcPr marL="4763" marR="4763" marT="4763" marB="0" anchor="b"/>
                </a:tc>
                <a:extLst>
                  <a:ext uri="{0D108BD9-81ED-4DB2-BD59-A6C34878D82A}">
                    <a16:rowId xmlns:a16="http://schemas.microsoft.com/office/drawing/2014/main" val="225814262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dirty="0">
                          <a:latin typeface="Raleway Light" pitchFamily="2" charset="0"/>
                        </a:rPr>
                        <a:t>Infermieristica/Riabilitativa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it-IT" sz="3600" b="1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65%</a:t>
                      </a:r>
                    </a:p>
                  </a:txBody>
                  <a:tcPr marL="4763" marR="4763" marT="4763" marB="0" anchor="b"/>
                </a:tc>
                <a:extLst>
                  <a:ext uri="{0D108BD9-81ED-4DB2-BD59-A6C34878D82A}">
                    <a16:rowId xmlns:a16="http://schemas.microsoft.com/office/drawing/2014/main" val="68510087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dirty="0">
                          <a:latin typeface="Raleway Light" pitchFamily="2" charset="0"/>
                        </a:rPr>
                        <a:t>Riabilitativa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it-IT" sz="3600" b="1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33%</a:t>
                      </a:r>
                    </a:p>
                  </a:txBody>
                  <a:tcPr marL="4763" marR="4763" marT="4763" marB="0" anchor="b"/>
                </a:tc>
                <a:extLst>
                  <a:ext uri="{0D108BD9-81ED-4DB2-BD59-A6C34878D82A}">
                    <a16:rowId xmlns:a16="http://schemas.microsoft.com/office/drawing/2014/main" val="1411805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t-IT" sz="3600" b="1" dirty="0">
                        <a:latin typeface="Raleway Light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3600" dirty="0">
                        <a:latin typeface="Raleway Light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Raleway Light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2932971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r>
                        <a:rPr lang="it-IT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MINORI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r>
                        <a:rPr lang="it-IT" sz="3600" dirty="0">
                          <a:latin typeface="Raleway Light" pitchFamily="2" charset="0"/>
                        </a:rPr>
                        <a:t>Infermieristica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669115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dirty="0">
                          <a:latin typeface="Raleway Light" pitchFamily="2" charset="0"/>
                        </a:rPr>
                        <a:t>Infermieristica/Riabilitativa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44%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968733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dirty="0">
                          <a:latin typeface="Raleway Light" pitchFamily="2" charset="0"/>
                        </a:rPr>
                        <a:t>Riabilitativa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Raleway Light" pitchFamily="2" charset="0"/>
                        </a:rPr>
                        <a:t>56%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56367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t-IT" sz="3600" dirty="0">
                        <a:latin typeface="Raleway Light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3600" dirty="0">
                        <a:latin typeface="Raleway Light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3600" b="1" dirty="0">
                        <a:latin typeface="Raleway Light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8142771"/>
                  </a:ext>
                </a:extLst>
              </a:tr>
            </a:tbl>
          </a:graphicData>
        </a:graphic>
      </p:graphicFrame>
      <p:sp>
        <p:nvSpPr>
          <p:cNvPr id="9" name="Titolo 3">
            <a:extLst>
              <a:ext uri="{FF2B5EF4-FFF2-40B4-BE49-F238E27FC236}">
                <a16:creationId xmlns:a16="http://schemas.microsoft.com/office/drawing/2014/main" id="{47CF39C4-1B87-F3B6-7AFB-80FDB57F9CCE}"/>
              </a:ext>
            </a:extLst>
          </p:cNvPr>
          <p:cNvSpPr txBox="1">
            <a:spLocks/>
          </p:cNvSpPr>
          <p:nvPr/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>
            <a:lvl1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0" marR="0" indent="0" algn="l" defTabSz="2438337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hangingPunct="1"/>
            <a:r>
              <a:rPr lang="it-IT" b="0" spc="0">
                <a:solidFill>
                  <a:srgbClr val="234B52"/>
                </a:solidFill>
                <a:latin typeface="Raleway Bold"/>
                <a:sym typeface="Raleway Bold"/>
              </a:rPr>
              <a:t>Enti coinvolti e pazienti destinatari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10" name="Rettangolo">
            <a:extLst>
              <a:ext uri="{FF2B5EF4-FFF2-40B4-BE49-F238E27FC236}">
                <a16:creationId xmlns:a16="http://schemas.microsoft.com/office/drawing/2014/main" id="{70BCEC15-C72C-912E-5DC5-49216FE4A187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Rettangolo">
            <a:extLst>
              <a:ext uri="{FF2B5EF4-FFF2-40B4-BE49-F238E27FC236}">
                <a16:creationId xmlns:a16="http://schemas.microsoft.com/office/drawing/2014/main" id="{D42D7812-C391-9CAE-36D5-A3F5A6DE118D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2" name="Segnaposto testo 2">
            <a:extLst>
              <a:ext uri="{FF2B5EF4-FFF2-40B4-BE49-F238E27FC236}">
                <a16:creationId xmlns:a16="http://schemas.microsoft.com/office/drawing/2014/main" id="{70A9631A-DD58-C110-E107-7F5BB75DF865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</p:spTree>
    <p:extLst>
      <p:ext uri="{BB962C8B-B14F-4D97-AF65-F5344CB8AC3E}">
        <p14:creationId xmlns:p14="http://schemas.microsoft.com/office/powerpoint/2010/main" val="302862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F3EC7-043E-983A-D8D7-6596B620A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725D0350-EE84-3F27-06FC-6391B6576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Perché questo progetto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D70C177B-B788-C998-489B-FB2FF475C455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783C7352-8069-E1D3-6D59-DBA5F5E97ECF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0FECF3C8-4ECD-F825-A92F-164F6F723E54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CF0219E6-E6E4-8AE3-A3BF-D4CB0D90B209}"/>
              </a:ext>
            </a:extLst>
          </p:cNvPr>
          <p:cNvSpPr txBox="1"/>
          <p:nvPr/>
        </p:nvSpPr>
        <p:spPr>
          <a:xfrm>
            <a:off x="492679" y="2397908"/>
            <a:ext cx="14835553" cy="286232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FMG ha necessità di: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Migliorare le conoscenze </a:t>
            </a:r>
            <a:r>
              <a:rPr lang="it-IT" sz="3600" dirty="0">
                <a:latin typeface="Raleway Light" pitchFamily="2" charset="0"/>
              </a:rPr>
              <a:t>di assistenza e valutazione delle patologie complesse (identificare le criticità/prevenire eventi acuti).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Comunicare agevolmente con il centro specialistico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Contare sul </a:t>
            </a:r>
            <a:r>
              <a:rPr lang="it-IT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sostegno da figure specialistiche </a:t>
            </a:r>
            <a:r>
              <a:rPr lang="it-IT" sz="3600" dirty="0">
                <a:latin typeface="Raleway Light" pitchFamily="2" charset="0"/>
              </a:rPr>
              <a:t>del proprio campo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56E3F9F2-FA61-3F28-9492-B5F519C0A306}"/>
              </a:ext>
            </a:extLst>
          </p:cNvPr>
          <p:cNvSpPr txBox="1"/>
          <p:nvPr/>
        </p:nvSpPr>
        <p:spPr>
          <a:xfrm>
            <a:off x="492679" y="6922223"/>
            <a:ext cx="13596299" cy="34265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NeMO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ha necessità di:</a:t>
            </a:r>
          </a:p>
          <a:p>
            <a:pPr marL="571500" marR="0" indent="-57150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Tx/>
              <a:buFont typeface="Wingdings" panose="05000000000000000000" pitchFamily="2" charset="2"/>
              <a:buChar char="ü"/>
              <a:tabLst/>
            </a:pPr>
            <a:r>
              <a:rPr lang="it-IT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Interfacciarsi con la visione domiciliare </a:t>
            </a:r>
            <a:r>
              <a:rPr lang="it-IT" sz="3600" dirty="0">
                <a:latin typeface="Raleway Light" pitchFamily="2" charset="0"/>
              </a:rPr>
              <a:t>del paziente</a:t>
            </a:r>
          </a:p>
          <a:p>
            <a:pPr marL="571500" marR="0" indent="-57150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Tx/>
              <a:buFont typeface="Wingdings" panose="05000000000000000000" pitchFamily="2" charset="2"/>
              <a:buChar char="ü"/>
              <a:tabLst/>
            </a:pPr>
            <a:r>
              <a:rPr lang="it-IT" sz="3600" dirty="0">
                <a:latin typeface="Raleway Light" pitchFamily="2" charset="0"/>
              </a:rPr>
              <a:t>Appoggiarsi a una realtà di cura domiciliare di qualità per </a:t>
            </a:r>
            <a:r>
              <a:rPr lang="it-IT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garantire setting di cura di monitoraggio e riservare il ricovero</a:t>
            </a:r>
            <a:r>
              <a:rPr lang="it-IT" sz="3600" dirty="0">
                <a:solidFill>
                  <a:srgbClr val="00B050"/>
                </a:solidFill>
                <a:latin typeface="Raleway Light" pitchFamily="2" charset="0"/>
              </a:rPr>
              <a:t> </a:t>
            </a:r>
            <a:r>
              <a:rPr lang="it-IT" sz="3600" dirty="0">
                <a:latin typeface="Raleway Light" pitchFamily="2" charset="0"/>
              </a:rPr>
              <a:t>ai casi di prima valutazione e di trattamento della fase acuta</a:t>
            </a:r>
          </a:p>
          <a:p>
            <a:pPr marL="571500" marR="0" indent="-57150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Tx/>
              <a:buFont typeface="Wingdings" panose="05000000000000000000" pitchFamily="2" charset="2"/>
              <a:buChar char="ü"/>
              <a:tabLst/>
            </a:pPr>
            <a:r>
              <a:rPr lang="it-IT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Prevenire le criticità e i ricoveri non necessari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98F14FC8-5C2F-F534-4BBE-5B20060B0692}"/>
              </a:ext>
            </a:extLst>
          </p:cNvPr>
          <p:cNvSpPr txBox="1"/>
          <p:nvPr/>
        </p:nvSpPr>
        <p:spPr>
          <a:xfrm>
            <a:off x="16742667" y="5238597"/>
            <a:ext cx="6434833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3600" dirty="0">
                <a:latin typeface="Raleway Light" pitchFamily="2" charset="0"/>
              </a:rPr>
              <a:t>Collaborazione per favorire 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continuità assistenziale</a:t>
            </a:r>
            <a:r>
              <a:rPr lang="it-IT" sz="3600" dirty="0">
                <a:latin typeface="Raleway Light" pitchFamily="2" charset="0"/>
              </a:rPr>
              <a:t>. </a:t>
            </a:r>
          </a:p>
        </p:txBody>
      </p:sp>
      <p:cxnSp>
        <p:nvCxnSpPr>
          <p:cNvPr id="13" name="Connettore 2 12">
            <a:extLst>
              <a:ext uri="{FF2B5EF4-FFF2-40B4-BE49-F238E27FC236}">
                <a16:creationId xmlns:a16="http://schemas.microsoft.com/office/drawing/2014/main" id="{F70C07E1-33EB-9015-4083-C0A86EF6F3EC}"/>
              </a:ext>
            </a:extLst>
          </p:cNvPr>
          <p:cNvCxnSpPr>
            <a:cxnSpLocks/>
            <a:stCxn id="16" idx="3"/>
            <a:endCxn id="10" idx="1"/>
          </p:cNvCxnSpPr>
          <p:nvPr/>
        </p:nvCxnSpPr>
        <p:spPr>
          <a:xfrm>
            <a:off x="15328232" y="3829069"/>
            <a:ext cx="1414435" cy="2014822"/>
          </a:xfrm>
          <a:prstGeom prst="straightConnector1">
            <a:avLst/>
          </a:prstGeom>
          <a:ln w="762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A5B8593A-F50C-5F68-4369-55938B9B825A}"/>
              </a:ext>
            </a:extLst>
          </p:cNvPr>
          <p:cNvCxnSpPr>
            <a:cxnSpLocks/>
            <a:stCxn id="5" idx="3"/>
            <a:endCxn id="10" idx="1"/>
          </p:cNvCxnSpPr>
          <p:nvPr/>
        </p:nvCxnSpPr>
        <p:spPr>
          <a:xfrm flipV="1">
            <a:off x="14088978" y="5843891"/>
            <a:ext cx="2653689" cy="2791622"/>
          </a:xfrm>
          <a:prstGeom prst="straightConnector1">
            <a:avLst/>
          </a:prstGeom>
          <a:ln w="762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E0DB85E-4E0E-DBB2-BCBC-C28E9BE9DE29}"/>
              </a:ext>
            </a:extLst>
          </p:cNvPr>
          <p:cNvSpPr txBox="1"/>
          <p:nvPr/>
        </p:nvSpPr>
        <p:spPr>
          <a:xfrm>
            <a:off x="16742667" y="8194655"/>
            <a:ext cx="5726383" cy="1200329"/>
          </a:xfrm>
          <a:prstGeom prst="rect">
            <a:avLst/>
          </a:prstGeom>
          <a:noFill/>
          <a:ln w="12700" cap="flat">
            <a:solidFill>
              <a:schemeClr val="accent3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3600" dirty="0">
                <a:latin typeface="Raleway Light" pitchFamily="2" charset="0"/>
              </a:rPr>
              <a:t>Progetto condiviso di presa in carico domiciliare</a:t>
            </a:r>
          </a:p>
        </p:txBody>
      </p:sp>
      <p:sp>
        <p:nvSpPr>
          <p:cNvPr id="12" name="Freccia in giù 11">
            <a:extLst>
              <a:ext uri="{FF2B5EF4-FFF2-40B4-BE49-F238E27FC236}">
                <a16:creationId xmlns:a16="http://schemas.microsoft.com/office/drawing/2014/main" id="{198A5348-F53A-F8AC-DA7D-24A431B6117D}"/>
              </a:ext>
            </a:extLst>
          </p:cNvPr>
          <p:cNvSpPr/>
          <p:nvPr/>
        </p:nvSpPr>
        <p:spPr>
          <a:xfrm>
            <a:off x="18577053" y="6664116"/>
            <a:ext cx="1383030" cy="1348740"/>
          </a:xfrm>
          <a:prstGeom prst="down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35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7488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55E96-38D5-3818-EDFD-C51FC7464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B28B512C-BB38-8B3D-7211-33D0850B5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6247" y="1544099"/>
            <a:ext cx="7397831" cy="10464353"/>
          </a:xfrm>
          <a:prstGeom prst="rect">
            <a:avLst/>
          </a:prstGeom>
        </p:spPr>
      </p:pic>
      <p:sp>
        <p:nvSpPr>
          <p:cNvPr id="4" name="Titolo 3">
            <a:extLst>
              <a:ext uri="{FF2B5EF4-FFF2-40B4-BE49-F238E27FC236}">
                <a16:creationId xmlns:a16="http://schemas.microsoft.com/office/drawing/2014/main" id="{E891728A-3A42-88DE-7FB5-27B569132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680" y="1079500"/>
            <a:ext cx="23658910" cy="1433164"/>
          </a:xfrm>
        </p:spPr>
        <p:txBody>
          <a:bodyPr>
            <a:normAutofit fontScale="90000"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Obiettivi e campo di applicazione della procedura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CB0280B2-4DD3-B980-8A2B-B019E7343A95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BD842857-6FB6-2DBF-C270-666F36F836C2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E7C73857-91F2-C841-3914-D137E75E2264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F01A448F-4D4F-DAF3-56D8-91D223F4E841}"/>
              </a:ext>
            </a:extLst>
          </p:cNvPr>
          <p:cNvSpPr txBox="1"/>
          <p:nvPr/>
        </p:nvSpPr>
        <p:spPr>
          <a:xfrm>
            <a:off x="492680" y="2512664"/>
            <a:ext cx="16960930" cy="784830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Si applica</a:t>
            </a:r>
            <a:r>
              <a:rPr lang="it-IT" sz="3600" dirty="0">
                <a:latin typeface="Raleway Light" pitchFamily="2" charset="0"/>
              </a:rPr>
              <a:t> al Servizio di Cure Domiciliari FMG a favore di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pazienti affetti da patologia neuromuscolare e neurodegenerativa </a:t>
            </a:r>
            <a:r>
              <a:rPr lang="it-IT" sz="3600" dirty="0">
                <a:latin typeface="Raleway Light" pitchFamily="2" charset="0"/>
              </a:rPr>
              <a:t>(</a:t>
            </a:r>
            <a:r>
              <a:rPr lang="it-IT" sz="3600" dirty="0" err="1">
                <a:latin typeface="Raleway Light" pitchFamily="2" charset="0"/>
              </a:rPr>
              <a:t>NeuroMuscolar</a:t>
            </a:r>
            <a:r>
              <a:rPr lang="it-IT" sz="3600" dirty="0">
                <a:latin typeface="Raleway Light" pitchFamily="2" charset="0"/>
              </a:rPr>
              <a:t> </a:t>
            </a:r>
            <a:r>
              <a:rPr lang="it-IT" sz="3600" dirty="0" err="1">
                <a:latin typeface="Raleway Light" pitchFamily="2" charset="0"/>
              </a:rPr>
              <a:t>Disease</a:t>
            </a:r>
            <a:r>
              <a:rPr lang="it-IT" sz="3600" dirty="0">
                <a:latin typeface="Raleway Light" pitchFamily="2" charset="0"/>
              </a:rPr>
              <a:t> -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NMD</a:t>
            </a:r>
            <a:r>
              <a:rPr lang="it-IT" sz="3600" dirty="0">
                <a:latin typeface="Raleway Light" pitchFamily="2" charset="0"/>
              </a:rPr>
              <a:t>) dimessi dal Centro clinico </a:t>
            </a: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di Milano-Niguarda o da altro ospedale.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Lo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scopo</a:t>
            </a:r>
            <a:r>
              <a:rPr lang="it-IT" sz="3600" dirty="0">
                <a:latin typeface="Raleway Light" pitchFamily="2" charset="0"/>
              </a:rPr>
              <a:t> è quello di descrivere le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attività da svolgere per prendere in carico </a:t>
            </a:r>
            <a:r>
              <a:rPr lang="it-IT" sz="3600" dirty="0">
                <a:latin typeface="Raleway Light" pitchFamily="2" charset="0"/>
              </a:rPr>
              <a:t>un paziente affetto da NMD all’interno del servizio C-</a:t>
            </a:r>
            <a:r>
              <a:rPr lang="it-IT" sz="3600" dirty="0" err="1">
                <a:latin typeface="Raleway Light" pitchFamily="2" charset="0"/>
              </a:rPr>
              <a:t>Dom</a:t>
            </a:r>
            <a:r>
              <a:rPr lang="it-IT" sz="3600" dirty="0">
                <a:latin typeface="Raleway Light" pitchFamily="2" charset="0"/>
              </a:rPr>
              <a:t> erogato da FMG 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organizzarne l’assistenza domiciliare in modo adeguato</a:t>
            </a:r>
            <a:r>
              <a:rPr lang="it-IT" sz="3600" dirty="0">
                <a:latin typeface="Raleway Light" pitchFamily="2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La procedura inoltre comprende: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Modalità di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trasmettere informazioni all’interno dell’equipe FMG </a:t>
            </a:r>
            <a:r>
              <a:rPr lang="it-IT" sz="3600" dirty="0">
                <a:latin typeface="Raleway Light" pitchFamily="2" charset="0"/>
              </a:rPr>
              <a:t>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 il centro specialistico</a:t>
            </a:r>
            <a:r>
              <a:rPr lang="it-IT" sz="3600" dirty="0">
                <a:latin typeface="Raleway Light" pitchFamily="2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Modalità di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training del personale di FMG </a:t>
            </a:r>
            <a:r>
              <a:rPr lang="it-IT" sz="3600" dirty="0">
                <a:latin typeface="Raleway Light" pitchFamily="2" charset="0"/>
              </a:rPr>
              <a:t>da parte dell’equipe </a:t>
            </a: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Modalità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informativa in reparto </a:t>
            </a:r>
            <a:r>
              <a:rPr lang="it-IT" sz="3600" dirty="0">
                <a:latin typeface="Raleway Light" pitchFamily="2" charset="0"/>
              </a:rPr>
              <a:t>riguardo ai servizi domiciliari. 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56AAFC1-1288-3AC0-75FD-A7B1B67B414A}"/>
              </a:ext>
            </a:extLst>
          </p:cNvPr>
          <p:cNvSpPr txBox="1"/>
          <p:nvPr/>
        </p:nvSpPr>
        <p:spPr>
          <a:xfrm>
            <a:off x="17453610" y="10144197"/>
            <a:ext cx="5938583" cy="1210588"/>
          </a:xfrm>
          <a:prstGeom prst="rect">
            <a:avLst/>
          </a:prstGeom>
          <a:noFill/>
          <a:ln w="38100" cap="flat">
            <a:solidFill>
              <a:schemeClr val="accent5">
                <a:lumMod val="50000"/>
              </a:schemeClr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ezione documenti – </a:t>
            </a:r>
          </a:p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protocolli sanitari</a:t>
            </a:r>
          </a:p>
        </p:txBody>
      </p:sp>
    </p:spTree>
    <p:extLst>
      <p:ext uri="{BB962C8B-B14F-4D97-AF65-F5344CB8AC3E}">
        <p14:creationId xmlns:p14="http://schemas.microsoft.com/office/powerpoint/2010/main" val="110391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5A933-F845-662A-5975-C49466DD6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587B8B0F-CAA6-8BB6-68D6-5936D289D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Ruolo delle Cure Domiciliari nelle NMD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8CC61CEE-D1BC-057A-3DBF-56F4D1DA2CC3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E35FAD76-6DDA-0BB3-F552-93D306505103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27526C62-13E5-2B5D-6268-9C810480D0A6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B173E9AE-FE21-EC27-49CD-987FD35569C6}"/>
              </a:ext>
            </a:extLst>
          </p:cNvPr>
          <p:cNvSpPr txBox="1"/>
          <p:nvPr/>
        </p:nvSpPr>
        <p:spPr>
          <a:xfrm>
            <a:off x="618392" y="2756391"/>
            <a:ext cx="22847398" cy="54476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dirty="0">
                <a:latin typeface="Raleway Light" pitchFamily="2" charset="0"/>
              </a:rPr>
              <a:t>La persona affetta da NMD può attraversare tre fasi: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40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Fase precoce post diagnosi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4000" dirty="0">
              <a:latin typeface="Raleway Light" pitchFamily="2" charset="0"/>
            </a:endParaRP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4000" dirty="0">
                <a:latin typeface="Raleway Light" pitchFamily="2" charset="0"/>
              </a:rPr>
              <a:t>Conserva un certo grado di </a:t>
            </a:r>
            <a:r>
              <a:rPr lang="it-IT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autonomia</a:t>
            </a:r>
            <a:r>
              <a:rPr lang="it-IT" sz="4000" dirty="0">
                <a:latin typeface="Raleway Light" pitchFamily="2" charset="0"/>
              </a:rPr>
              <a:t>.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4000" dirty="0">
                <a:latin typeface="Raleway Light" pitchFamily="2" charset="0"/>
              </a:rPr>
              <a:t>Viene seguito presso il </a:t>
            </a:r>
            <a:r>
              <a:rPr lang="it-IT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DH </a:t>
            </a:r>
            <a:r>
              <a:rPr lang="it-IT" sz="4000" dirty="0">
                <a:latin typeface="Raleway Light" pitchFamily="2" charset="0"/>
              </a:rPr>
              <a:t>o il </a:t>
            </a:r>
            <a:r>
              <a:rPr lang="it-IT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reparto</a:t>
            </a:r>
            <a:r>
              <a:rPr lang="it-IT" sz="4000" dirty="0">
                <a:latin typeface="Raleway Light" pitchFamily="2" charset="0"/>
              </a:rPr>
              <a:t> del centro clinico </a:t>
            </a:r>
            <a:r>
              <a:rPr lang="it-IT" sz="4000" dirty="0" err="1">
                <a:latin typeface="Raleway Light" pitchFamily="2" charset="0"/>
              </a:rPr>
              <a:t>NeMO</a:t>
            </a:r>
            <a:r>
              <a:rPr lang="it-IT" sz="4000" dirty="0">
                <a:latin typeface="Raleway Light" pitchFamily="2" charset="0"/>
              </a:rPr>
              <a:t>. 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Continuità assistenziale</a:t>
            </a:r>
            <a:r>
              <a:rPr lang="it-IT" sz="4000" dirty="0">
                <a:latin typeface="Raleway Light" pitchFamily="2" charset="0"/>
              </a:rPr>
              <a:t>: il centro clinico </a:t>
            </a:r>
            <a:r>
              <a:rPr lang="it-IT" sz="4000" dirty="0" err="1">
                <a:latin typeface="Raleway Light" pitchFamily="2" charset="0"/>
              </a:rPr>
              <a:t>NeMO</a:t>
            </a:r>
            <a:r>
              <a:rPr lang="it-IT" sz="4000" dirty="0">
                <a:latin typeface="Raleway Light" pitchFamily="2" charset="0"/>
              </a:rPr>
              <a:t> si relaziona con il Medico di Medicina Generale (MMG) o il Pediatra di Libera Scelta (</a:t>
            </a:r>
            <a:r>
              <a:rPr lang="it-IT" sz="4000" dirty="0" err="1">
                <a:latin typeface="Raleway Light" pitchFamily="2" charset="0"/>
              </a:rPr>
              <a:t>PdLS</a:t>
            </a:r>
            <a:r>
              <a:rPr lang="it-IT" sz="4000" dirty="0">
                <a:latin typeface="Raleway Light" pitchFamily="2" charset="0"/>
              </a:rPr>
              <a:t>) del paziente, anche tramite i caregivers.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2800" dirty="0">
              <a:latin typeface="Raleway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20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4F2AB-CBF3-AD5A-3A8F-6A75CB4099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D919CF1E-764E-2C87-7EB1-9EE174A2A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Ruolo delle Cure Domiciliari nelle NMD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5DEE2D2D-B326-B9C7-5FA6-097D3CCB6E56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23193EB1-BBD2-FB58-44E4-50BE8D986ACF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F9940E01-86BB-77DA-145C-69397FD07DF3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15B0975-BAD6-F04F-9558-9F6837979A4B}"/>
              </a:ext>
            </a:extLst>
          </p:cNvPr>
          <p:cNvSpPr txBox="1"/>
          <p:nvPr/>
        </p:nvSpPr>
        <p:spPr>
          <a:xfrm>
            <a:off x="438150" y="1944158"/>
            <a:ext cx="23945850" cy="84023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Fase avanzata con trattamento di supporto al domicilio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Primi segni di disabilità                   Può essere attivato il servizio di C-Dom</a:t>
            </a:r>
            <a:r>
              <a:rPr lang="it-IT" sz="3600" dirty="0">
                <a:latin typeface="Raleway Light" pitchFamily="2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Il MMG o il </a:t>
            </a:r>
            <a:r>
              <a:rPr lang="it-IT" sz="3600" dirty="0" err="1">
                <a:latin typeface="Raleway Light" pitchFamily="2" charset="0"/>
              </a:rPr>
              <a:t>PdLS</a:t>
            </a:r>
            <a:r>
              <a:rPr lang="it-IT" sz="3600" dirty="0">
                <a:latin typeface="Raleway Light" pitchFamily="2" charset="0"/>
              </a:rPr>
              <a:t> rimane il responsabile del paziente, ma può richiedere la consulenza di un collega specialista del Centro </a:t>
            </a: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o di medici consulenti FMG al domicilio.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u="sng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Le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C-</a:t>
            </a:r>
            <a:r>
              <a:rPr lang="it-IT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Dom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dovranno essere in grado di gestire</a:t>
            </a:r>
            <a:r>
              <a:rPr lang="it-IT" sz="3600" dirty="0">
                <a:latin typeface="Raleway Light" pitchFamily="2" charset="0"/>
              </a:rPr>
              <a:t>: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ausili per la mobilizzazione e prevenzione delle lesioni da decubito;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ortesi;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PEG e nutrizione enterale (NE), con sostituzione della sonda;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presidi per la respirazione (aspiratore, saturimetro, sondini, filtri, </a:t>
            </a:r>
            <a:r>
              <a:rPr lang="it-IT" sz="3600" dirty="0" err="1">
                <a:latin typeface="Raleway Light" pitchFamily="2" charset="0"/>
              </a:rPr>
              <a:t>mount</a:t>
            </a:r>
            <a:r>
              <a:rPr lang="it-IT" sz="3600" dirty="0">
                <a:latin typeface="Raleway Light" pitchFamily="2" charset="0"/>
              </a:rPr>
              <a:t>, cannule, contro cannule, </a:t>
            </a:r>
            <a:r>
              <a:rPr lang="it-IT" sz="3600" dirty="0" err="1">
                <a:latin typeface="Raleway Light" pitchFamily="2" charset="0"/>
              </a:rPr>
              <a:t>cough</a:t>
            </a:r>
            <a:r>
              <a:rPr lang="it-IT" sz="3600" dirty="0">
                <a:latin typeface="Raleway Light" pitchFamily="2" charset="0"/>
              </a:rPr>
              <a:t> machine, ventilatore, interfacce nella NIV);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cannula </a:t>
            </a:r>
            <a:r>
              <a:rPr lang="it-IT" sz="3600" dirty="0" err="1">
                <a:latin typeface="Raleway Light" pitchFamily="2" charset="0"/>
              </a:rPr>
              <a:t>tracheostomica</a:t>
            </a:r>
            <a:r>
              <a:rPr lang="it-IT" sz="3600" dirty="0">
                <a:latin typeface="Raleway Light" pitchFamily="2" charset="0"/>
              </a:rPr>
              <a:t> e sua periodica sostituzione;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ausili per la comunicazione aumentativa.</a:t>
            </a:r>
          </a:p>
        </p:txBody>
      </p:sp>
      <p:sp>
        <p:nvSpPr>
          <p:cNvPr id="5" name="Freccia a destra 4">
            <a:extLst>
              <a:ext uri="{FF2B5EF4-FFF2-40B4-BE49-F238E27FC236}">
                <a16:creationId xmlns:a16="http://schemas.microsoft.com/office/drawing/2014/main" id="{F910E029-1170-3224-F8B2-37A4817C4128}"/>
              </a:ext>
            </a:extLst>
          </p:cNvPr>
          <p:cNvSpPr/>
          <p:nvPr/>
        </p:nvSpPr>
        <p:spPr>
          <a:xfrm>
            <a:off x="5703570" y="3028950"/>
            <a:ext cx="1577340" cy="811530"/>
          </a:xfrm>
          <a:prstGeom prst="right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81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23602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597BED-9F30-B122-957D-74033457B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82D2EEDF-8849-B094-6D04-3ACBD999F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Ruolo delle Cure Domiciliari nelle NMD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CBECCED1-AD75-169D-AF20-5D09E9571422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7EEF16AF-186F-6595-C975-3089CB421957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D1C718D7-1029-328D-EC35-C894BC46CA4C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5695DAA-1CE9-ABD8-A9B5-547027C34EFE}"/>
              </a:ext>
            </a:extLst>
          </p:cNvPr>
          <p:cNvSpPr txBox="1"/>
          <p:nvPr/>
        </p:nvSpPr>
        <p:spPr>
          <a:xfrm>
            <a:off x="618392" y="2086555"/>
            <a:ext cx="22710840" cy="84023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Fase avanzata e rifiuto dei trattamenti di supporto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Si avvia un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intervento globale di supporto del paziente e dei suoi caregivers</a:t>
            </a:r>
            <a:r>
              <a:rPr lang="it-IT" sz="3600" dirty="0">
                <a:latin typeface="Raleway Light" pitchFamily="2" charset="0"/>
              </a:rPr>
              <a:t>, condividendo con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il paziente le indicazioni e l’appropriatezza circa il setting prescelto (domicilio o ricovero in struttura).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Nel caso il setting prescelto sia il domicilio,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possono essere avviate le CP-Dom</a:t>
            </a:r>
            <a:r>
              <a:rPr lang="it-IT" sz="3600" dirty="0">
                <a:latin typeface="Raleway Light" pitchFamily="2" charset="0"/>
              </a:rPr>
              <a:t>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Il medico responsabile di un paziente in CP-</a:t>
            </a:r>
            <a:r>
              <a:rPr lang="it-IT" sz="3600" dirty="0" err="1">
                <a:latin typeface="Raleway Light" pitchFamily="2" charset="0"/>
              </a:rPr>
              <a:t>Dom</a:t>
            </a:r>
            <a:r>
              <a:rPr lang="it-IT" sz="3600" dirty="0">
                <a:latin typeface="Raleway Light" pitchFamily="2" charset="0"/>
              </a:rPr>
              <a:t> è il medico dell’Ente Gestore di CP-Dom.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In questa fase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si devono garantire</a:t>
            </a:r>
            <a:r>
              <a:rPr lang="it-IT" sz="3600" dirty="0">
                <a:latin typeface="Raleway Light" pitchFamily="2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un adeguato trattamento dei sintomi, in particolare della dispnea;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la sedazione palliativa deve essere un'opzione terapeutica sempre realmente praticabile e coerente alla presenza di un Pianificazione Condivisa delle Cure (PCC) o al controllo di sintomi refrattari;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assistenza psicologica e spirituale;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assistenza sociale.</a:t>
            </a:r>
          </a:p>
        </p:txBody>
      </p:sp>
    </p:spTree>
    <p:extLst>
      <p:ext uri="{BB962C8B-B14F-4D97-AF65-F5344CB8AC3E}">
        <p14:creationId xmlns:p14="http://schemas.microsoft.com/office/powerpoint/2010/main" val="320359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519FE-4695-C97B-FDD4-C9A8A7270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9405DB45-7487-2247-5B2F-45D1874BF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1772BE00-863A-2993-138C-3D91584C01C4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EF69C510-4524-F859-FD8D-9D60577F6275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3CBA0365-D2C0-4966-803F-0A887D772861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6E64D09-AA87-1723-649C-F84FC2BD13FE}"/>
              </a:ext>
            </a:extLst>
          </p:cNvPr>
          <p:cNvSpPr txBox="1"/>
          <p:nvPr/>
        </p:nvSpPr>
        <p:spPr>
          <a:xfrm>
            <a:off x="234901" y="2909754"/>
            <a:ext cx="23945850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Avvio della presa in carico</a:t>
            </a:r>
            <a:endParaRPr lang="it-IT" sz="4000" dirty="0">
              <a:latin typeface="Raleway Light" pitchFamily="2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C0ED66FD-51C8-58C0-03A4-E57DFFFB7295}"/>
              </a:ext>
            </a:extLst>
          </p:cNvPr>
          <p:cNvSpPr txBox="1"/>
          <p:nvPr/>
        </p:nvSpPr>
        <p:spPr>
          <a:xfrm>
            <a:off x="492680" y="5090914"/>
            <a:ext cx="10619895" cy="11782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Richiesta assistenza infermieristica e/o riabilitativa</a:t>
            </a:r>
          </a:p>
        </p:txBody>
      </p:sp>
      <p:graphicFrame>
        <p:nvGraphicFramePr>
          <p:cNvPr id="10" name="Diagramma 9">
            <a:extLst>
              <a:ext uri="{FF2B5EF4-FFF2-40B4-BE49-F238E27FC236}">
                <a16:creationId xmlns:a16="http://schemas.microsoft.com/office/drawing/2014/main" id="{1C854792-2DDC-1DC1-89A8-74A5012B49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1100315"/>
              </p:ext>
            </p:extLst>
          </p:nvPr>
        </p:nvGraphicFramePr>
        <p:xfrm>
          <a:off x="7285692" y="616908"/>
          <a:ext cx="16256000" cy="5293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9F5274A-1B69-CB85-0F81-D77FBED41C3A}"/>
              </a:ext>
            </a:extLst>
          </p:cNvPr>
          <p:cNvSpPr txBox="1"/>
          <p:nvPr/>
        </p:nvSpPr>
        <p:spPr>
          <a:xfrm>
            <a:off x="492680" y="6305237"/>
            <a:ext cx="3528210" cy="11782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Il Care manager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: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14D16117-6997-9163-88F4-F03397093C97}"/>
              </a:ext>
            </a:extLst>
          </p:cNvPr>
          <p:cNvSpPr txBox="1"/>
          <p:nvPr/>
        </p:nvSpPr>
        <p:spPr>
          <a:xfrm>
            <a:off x="492680" y="7684804"/>
            <a:ext cx="15543610" cy="316240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571500" indent="-571500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prende visione della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documentazione</a:t>
            </a:r>
            <a:r>
              <a:rPr lang="it-IT" sz="3600" dirty="0">
                <a:latin typeface="Raleway Light" pitchFamily="2" charset="0"/>
              </a:rPr>
              <a:t> (PI e/o PRI inviato dal PUA/COT, eventuali altri documenti disponibili) e raccoglie eventuali altre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informazioni</a:t>
            </a:r>
            <a:r>
              <a:rPr lang="it-IT" sz="3600" dirty="0">
                <a:latin typeface="Raleway Light" pitchFamily="2" charset="0"/>
              </a:rPr>
              <a:t> se necessarie;</a:t>
            </a:r>
          </a:p>
          <a:p>
            <a:pPr marL="571500" indent="-571500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valuta la disponibilità di risorse per la presa in carico a breve termine </a:t>
            </a:r>
            <a:r>
              <a:rPr lang="it-IT" sz="3600" dirty="0">
                <a:latin typeface="Raleway Light" pitchFamily="2" charset="0"/>
              </a:rPr>
              <a:t>da parte di FMG. </a:t>
            </a:r>
          </a:p>
        </p:txBody>
      </p:sp>
      <p:graphicFrame>
        <p:nvGraphicFramePr>
          <p:cNvPr id="3" name="Diagramma 2">
            <a:extLst>
              <a:ext uri="{FF2B5EF4-FFF2-40B4-BE49-F238E27FC236}">
                <a16:creationId xmlns:a16="http://schemas.microsoft.com/office/drawing/2014/main" id="{50586C17-233D-9290-C1AE-766B86306A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6337141"/>
              </p:ext>
            </p:extLst>
          </p:nvPr>
        </p:nvGraphicFramePr>
        <p:xfrm>
          <a:off x="15087600" y="4387977"/>
          <a:ext cx="8606790" cy="6966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03436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6072C-1A41-2F14-63FB-53AD3E8D4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A67EEDB3-D1A9-6D66-29F5-2D8D094DE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49A84CAD-5580-0D48-7C54-42929CF9FB07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8844B1AE-18F0-D9D7-63F0-587BCC11B9B5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76565E39-7987-122C-113F-26ABA18EB9DB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9E0F051E-609F-2BA5-BEB2-2206253A2357}"/>
              </a:ext>
            </a:extLst>
          </p:cNvPr>
          <p:cNvSpPr txBox="1"/>
          <p:nvPr/>
        </p:nvSpPr>
        <p:spPr>
          <a:xfrm>
            <a:off x="442747" y="2268593"/>
            <a:ext cx="6783304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Avvio della presa in carico</a:t>
            </a:r>
            <a:endParaRPr lang="it-IT" sz="4000" dirty="0">
              <a:latin typeface="Raleway Light" pitchFamily="2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56E509D-D284-77F9-D954-B5AD4C0586E3}"/>
              </a:ext>
            </a:extLst>
          </p:cNvPr>
          <p:cNvSpPr txBox="1"/>
          <p:nvPr/>
        </p:nvSpPr>
        <p:spPr>
          <a:xfrm>
            <a:off x="9226749" y="2575268"/>
            <a:ext cx="3446456" cy="11782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Il Care manager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DEC7199E-27BC-C2C9-EB14-B654B7BE3FD4}"/>
              </a:ext>
            </a:extLst>
          </p:cNvPr>
          <p:cNvSpPr txBox="1"/>
          <p:nvPr/>
        </p:nvSpPr>
        <p:spPr>
          <a:xfrm>
            <a:off x="399318" y="6661008"/>
            <a:ext cx="9427845" cy="452431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comunica al PUA/COT </a:t>
            </a:r>
            <a:r>
              <a:rPr lang="it-IT" sz="3600" dirty="0">
                <a:latin typeface="Raleway Light" pitchFamily="2" charset="0"/>
              </a:rPr>
              <a:t>e se necessario apre lista di attesa;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se il paziente è affetto da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SLA</a:t>
            </a:r>
            <a:r>
              <a:rPr lang="it-IT" sz="3600" dirty="0">
                <a:latin typeface="Raleway Light" pitchFamily="2" charset="0"/>
              </a:rPr>
              <a:t>, riferisce al paziente i riferimenti per consultare 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pubblicazione</a:t>
            </a:r>
            <a:r>
              <a:rPr lang="it-IT" sz="3600" dirty="0">
                <a:latin typeface="Raleway Light" pitchFamily="2" charset="0"/>
              </a:rPr>
              <a:t>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FMG</a:t>
            </a:r>
            <a:r>
              <a:rPr lang="it-IT" sz="3600" dirty="0">
                <a:latin typeface="Raleway Light" pitchFamily="2" charset="0"/>
              </a:rPr>
              <a:t> “</a:t>
            </a:r>
            <a:r>
              <a:rPr lang="it-IT" sz="3600" dirty="0">
                <a:latin typeface="Raleway Light" pitchFamily="2" charset="0"/>
                <a:hlinkClick r:id="rId2"/>
              </a:rPr>
              <a:t>SLA: APPUNTI DA UN’ESPERIENZA DI CURA</a:t>
            </a:r>
            <a:r>
              <a:rPr lang="it-IT" sz="3600" dirty="0">
                <a:latin typeface="Raleway Light" pitchFamily="2" charset="0"/>
              </a:rPr>
              <a:t>”;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fornisce 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primi</a:t>
            </a:r>
            <a:r>
              <a:rPr lang="it-IT" sz="3600" dirty="0">
                <a:latin typeface="Raleway Light" pitchFamily="2" charset="0"/>
              </a:rPr>
              <a:t> eventuali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consigli</a:t>
            </a:r>
            <a:r>
              <a:rPr lang="it-IT" sz="3600" dirty="0">
                <a:latin typeface="Raleway Light" pitchFamily="2" charset="0"/>
              </a:rPr>
              <a:t> clinico/assistenziali al caregiver.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4AC18750-8678-3468-5FE3-8773C3F8083F}"/>
              </a:ext>
            </a:extLst>
          </p:cNvPr>
          <p:cNvSpPr txBox="1"/>
          <p:nvPr/>
        </p:nvSpPr>
        <p:spPr>
          <a:xfrm>
            <a:off x="399318" y="4368248"/>
            <a:ext cx="7807422" cy="10895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it-IT" sz="3600" dirty="0">
                <a:latin typeface="Raleway Light" pitchFamily="2" charset="0"/>
              </a:rPr>
              <a:t>Non è possibile la presa in carico a breve termine </a:t>
            </a:r>
            <a:endParaRPr lang="it-IT" sz="3600" dirty="0"/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D761E254-521D-BBAA-C6D9-C07AAF11C9A1}"/>
              </a:ext>
            </a:extLst>
          </p:cNvPr>
          <p:cNvSpPr txBox="1"/>
          <p:nvPr/>
        </p:nvSpPr>
        <p:spPr>
          <a:xfrm>
            <a:off x="12375468" y="3646666"/>
            <a:ext cx="5900500" cy="10895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it-IT" sz="3600" dirty="0">
                <a:latin typeface="Raleway Light" pitchFamily="2" charset="0"/>
              </a:rPr>
              <a:t>È possibile la presa in carico a breve termine </a:t>
            </a:r>
            <a:endParaRPr lang="it-IT" sz="3600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F0AB4C04-9591-5F02-68B7-C7C3F08B0AA6}"/>
              </a:ext>
            </a:extLst>
          </p:cNvPr>
          <p:cNvSpPr txBox="1"/>
          <p:nvPr/>
        </p:nvSpPr>
        <p:spPr>
          <a:xfrm>
            <a:off x="9865995" y="5637743"/>
            <a:ext cx="14518005" cy="563231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conferma la presa in carico al PUA/COT</a:t>
            </a:r>
            <a:r>
              <a:rPr lang="it-IT" sz="3600" dirty="0">
                <a:latin typeface="Raleway Light" pitchFamily="2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contatta il paziente </a:t>
            </a:r>
            <a:r>
              <a:rPr lang="it-IT" sz="3600" dirty="0">
                <a:latin typeface="Raleway Light" pitchFamily="2" charset="0"/>
              </a:rPr>
              <a:t>e raccoglie ulteriori informazion utili;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verifica nella documentazione l’eventuale presenza di una PCC</a:t>
            </a:r>
            <a:r>
              <a:rPr lang="it-IT" sz="3600" dirty="0">
                <a:latin typeface="Raleway Light" pitchFamily="2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se il paziente proviene da </a:t>
            </a: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contatta il nurse coach </a:t>
            </a:r>
            <a:r>
              <a:rPr lang="it-IT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per raccogliere ulteriori informazioni utili;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Se il paziente è ricoverato e in attesa di dimissione protetta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verifica con il reparto le prescrizioni necessarie</a:t>
            </a:r>
            <a:r>
              <a:rPr lang="it-IT" sz="3600" dirty="0">
                <a:latin typeface="Raleway Light" pitchFamily="2" charset="0"/>
              </a:rPr>
              <a:t> e 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presenza del PRI</a:t>
            </a:r>
            <a:r>
              <a:rPr lang="it-IT" sz="3600" dirty="0">
                <a:latin typeface="Raleway Light" pitchFamily="2" charset="0"/>
              </a:rPr>
              <a:t>.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contatta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case manager di riferimento FMG</a:t>
            </a:r>
            <a:r>
              <a:rPr lang="it-IT" sz="3600" dirty="0">
                <a:latin typeface="Raleway Light" pitchFamily="2" charset="0"/>
              </a:rPr>
              <a:t>, trasmette informazioni e pianifica la presa in carico, informa il paziente.</a:t>
            </a:r>
          </a:p>
        </p:txBody>
      </p:sp>
      <p:sp>
        <p:nvSpPr>
          <p:cNvPr id="2" name="Freccia in giù 1">
            <a:extLst>
              <a:ext uri="{FF2B5EF4-FFF2-40B4-BE49-F238E27FC236}">
                <a16:creationId xmlns:a16="http://schemas.microsoft.com/office/drawing/2014/main" id="{CEAE6392-9AF8-899E-7ABC-6A8FFBE94248}"/>
              </a:ext>
            </a:extLst>
          </p:cNvPr>
          <p:cNvSpPr/>
          <p:nvPr/>
        </p:nvSpPr>
        <p:spPr>
          <a:xfrm>
            <a:off x="3365769" y="5639060"/>
            <a:ext cx="937260" cy="811530"/>
          </a:xfrm>
          <a:prstGeom prst="down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3" name="Freccia in giù 2">
            <a:extLst>
              <a:ext uri="{FF2B5EF4-FFF2-40B4-BE49-F238E27FC236}">
                <a16:creationId xmlns:a16="http://schemas.microsoft.com/office/drawing/2014/main" id="{4B0DD14B-8E8D-D936-2BC6-853644E569E3}"/>
              </a:ext>
            </a:extLst>
          </p:cNvPr>
          <p:cNvSpPr/>
          <p:nvPr/>
        </p:nvSpPr>
        <p:spPr>
          <a:xfrm>
            <a:off x="15525164" y="4674316"/>
            <a:ext cx="937260" cy="811530"/>
          </a:xfrm>
          <a:prstGeom prst="down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5" name="Freccia circolare in giù 4">
            <a:extLst>
              <a:ext uri="{FF2B5EF4-FFF2-40B4-BE49-F238E27FC236}">
                <a16:creationId xmlns:a16="http://schemas.microsoft.com/office/drawing/2014/main" id="{2F0E6C86-C81E-A244-CF63-4FB50CE789F5}"/>
              </a:ext>
            </a:extLst>
          </p:cNvPr>
          <p:cNvSpPr/>
          <p:nvPr/>
        </p:nvSpPr>
        <p:spPr>
          <a:xfrm rot="786533">
            <a:off x="12106350" y="2226675"/>
            <a:ext cx="4993105" cy="1089529"/>
          </a:xfrm>
          <a:prstGeom prst="curvedDown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10" name="Freccia circolare a destra 9">
            <a:extLst>
              <a:ext uri="{FF2B5EF4-FFF2-40B4-BE49-F238E27FC236}">
                <a16:creationId xmlns:a16="http://schemas.microsoft.com/office/drawing/2014/main" id="{C0E5B109-BCA5-9B96-00A6-393D87CBB0CB}"/>
              </a:ext>
            </a:extLst>
          </p:cNvPr>
          <p:cNvSpPr/>
          <p:nvPr/>
        </p:nvSpPr>
        <p:spPr>
          <a:xfrm rot="4082702">
            <a:off x="7037061" y="1071537"/>
            <a:ext cx="1422408" cy="3764435"/>
          </a:xfrm>
          <a:prstGeom prst="curvedRight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13" name="Ovale 12">
            <a:extLst>
              <a:ext uri="{FF2B5EF4-FFF2-40B4-BE49-F238E27FC236}">
                <a16:creationId xmlns:a16="http://schemas.microsoft.com/office/drawing/2014/main" id="{B35E4838-80AB-A06A-64F0-1792F4654CCF}"/>
              </a:ext>
            </a:extLst>
          </p:cNvPr>
          <p:cNvSpPr/>
          <p:nvPr/>
        </p:nvSpPr>
        <p:spPr>
          <a:xfrm>
            <a:off x="17842832" y="1790808"/>
            <a:ext cx="6412831" cy="4299069"/>
          </a:xfrm>
          <a:prstGeom prst="ellips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NB</a:t>
            </a:r>
            <a:r>
              <a:rPr lang="it-IT" sz="3200" dirty="0">
                <a:latin typeface="Raleway Light" pitchFamily="2" charset="0"/>
              </a:rPr>
              <a:t>. </a:t>
            </a:r>
            <a:r>
              <a:rPr lang="it-I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Creazione pratica </a:t>
            </a:r>
            <a:r>
              <a:rPr lang="it-IT" sz="3200" dirty="0">
                <a:latin typeface="Raleway Light" pitchFamily="2" charset="0"/>
              </a:rPr>
              <a:t>inserendo come tipo paziente: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3200" dirty="0">
                <a:latin typeface="Raleway Light" pitchFamily="2" charset="0"/>
              </a:rPr>
              <a:t>«</a:t>
            </a:r>
            <a:r>
              <a:rPr lang="it-I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SLA e altre malattie del motoneurone</a:t>
            </a:r>
            <a:r>
              <a:rPr lang="it-IT" sz="3200" dirty="0">
                <a:latin typeface="Raleway Light" pitchFamily="2" charset="0"/>
              </a:rPr>
              <a:t>» o «</a:t>
            </a:r>
            <a:r>
              <a:rPr lang="it-I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SMA – MINORE</a:t>
            </a:r>
            <a:r>
              <a:rPr lang="it-IT" sz="3200" dirty="0">
                <a:latin typeface="Raleway Light" pitchFamily="2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50346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5E47C-ABBD-5A77-FAD4-7EA889D32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61B1871C-7EB0-9706-C185-BBAC0279F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F79768D0-DB23-A297-4E9C-13AD393BFB08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721D41EF-2DB4-A79B-8753-0C808E8B210F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04F740AF-F4AA-1939-036E-8D63809AF984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9971A872-F437-A54D-71D8-C2850B7D93A5}"/>
              </a:ext>
            </a:extLst>
          </p:cNvPr>
          <p:cNvSpPr txBox="1"/>
          <p:nvPr/>
        </p:nvSpPr>
        <p:spPr>
          <a:xfrm>
            <a:off x="618392" y="2146103"/>
            <a:ext cx="7072062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Prima valutazione domiciliare</a:t>
            </a:r>
            <a:endParaRPr lang="it-IT" sz="3600" dirty="0">
              <a:latin typeface="Raleway Light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490470E4-79D6-E0AB-C433-9B8E4BB192E9}"/>
              </a:ext>
            </a:extLst>
          </p:cNvPr>
          <p:cNvSpPr txBox="1"/>
          <p:nvPr/>
        </p:nvSpPr>
        <p:spPr>
          <a:xfrm>
            <a:off x="618392" y="2964733"/>
            <a:ext cx="23571875" cy="84023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Procede alla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valutazione multidimensionale </a:t>
            </a:r>
            <a:r>
              <a:rPr lang="it-IT" sz="3600" dirty="0">
                <a:latin typeface="Raleway Light" pitchFamily="2" charset="0"/>
              </a:rPr>
              <a:t>domiciliare, ponendo particolare attenzione a: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Bisogni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sanitari</a:t>
            </a:r>
            <a:r>
              <a:rPr lang="it-IT" sz="3600" dirty="0">
                <a:latin typeface="Raleway Light" pitchFamily="2" charset="0"/>
              </a:rPr>
              <a:t> e di supporto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psicologico</a:t>
            </a:r>
            <a:r>
              <a:rPr lang="it-IT" sz="3600" dirty="0">
                <a:latin typeface="Raleway Light" pitchFamily="2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Bisogni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sociali</a:t>
            </a: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:</a:t>
            </a:r>
            <a:r>
              <a:rPr lang="it-IT" sz="3600" dirty="0">
                <a:latin typeface="Raleway Light" pitchFamily="2" charset="0"/>
              </a:rPr>
              <a:t> provvede a informare la figura dell’assistente sociale del PUA di riferimento del paziente, avvalendosi se necessario dell’aiuto dell’assistente sociale di FMG;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Presenza e l’adeguatezza di un caregiver, se necessario suggerisce la ricerca di un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assistente familiare</a:t>
            </a:r>
            <a:r>
              <a:rPr lang="it-IT" sz="3600" dirty="0">
                <a:latin typeface="Raleway Light" pitchFamily="2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it-IT" sz="3600" dirty="0">
              <a:latin typeface="Raleway Light" pitchFamily="2" charset="0"/>
            </a:endParaRP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it-IT" sz="3600" dirty="0">
                <a:latin typeface="Raleway Light" pitchFamily="2" charset="0"/>
              </a:rPr>
              <a:t>Se il paziente è affetto da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SLA:</a:t>
            </a:r>
          </a:p>
          <a:p>
            <a:pPr marL="1071563" lvl="8" indent="-446088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t-IT" sz="3600" dirty="0">
                <a:latin typeface="Raleway Light" pitchFamily="2" charset="0"/>
              </a:rPr>
              <a:t>consegna 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pubblicazione</a:t>
            </a:r>
            <a:r>
              <a:rPr lang="it-IT" sz="3600" dirty="0">
                <a:latin typeface="Raleway Light" pitchFamily="2" charset="0"/>
              </a:rPr>
              <a:t> “SLA: APPUNTI DA UN’ESPERIENZA DI CURA” o comunica i riferimenti per reperirne la versione online </a:t>
            </a:r>
            <a:r>
              <a:rPr lang="it-IT" sz="3600" dirty="0">
                <a:latin typeface="Raleway Light" pitchFamily="2" charset="0"/>
                <a:hlinkClick r:id="rId2"/>
              </a:rPr>
              <a:t>https://www.fondazionemaddalenagrassi.it/sla-appunti-da-unesperienza-di-cura/</a:t>
            </a:r>
            <a:r>
              <a:rPr lang="it-IT" sz="3600" dirty="0">
                <a:latin typeface="Raleway Light" pitchFamily="2" charset="0"/>
              </a:rPr>
              <a:t> ;</a:t>
            </a:r>
          </a:p>
          <a:p>
            <a:pPr marL="1071563" lvl="8" indent="-446088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t-IT" sz="3600" dirty="0">
                <a:latin typeface="Raleway Light" pitchFamily="2" charset="0"/>
              </a:rPr>
              <a:t>verifica 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presenza di un centro specialistico di riferimento</a:t>
            </a:r>
            <a:r>
              <a:rPr lang="it-IT" sz="3600" dirty="0">
                <a:latin typeface="Raleway Light" pitchFamily="2" charset="0"/>
              </a:rPr>
              <a:t>. Se non presente, indica alla famiglia i centri specialistici più vicini e i relativi contatti. Se necessario, supporta la famiglia nel percorso di contatto con il centro;</a:t>
            </a:r>
          </a:p>
          <a:p>
            <a:pPr marL="1071563" lvl="8" indent="-446088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t-IT" sz="3600" dirty="0">
                <a:latin typeface="Raleway Light" pitchFamily="2" charset="0"/>
              </a:rPr>
              <a:t>compila 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scala specifica ALSFRS-r</a:t>
            </a:r>
            <a:r>
              <a:rPr lang="it-IT" sz="3600" dirty="0">
                <a:latin typeface="Raleway Light" pitchFamily="2" charset="0"/>
              </a:rPr>
              <a:t> 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A173CC9A-D98C-2DA2-0001-BAC253A1DB99}"/>
              </a:ext>
            </a:extLst>
          </p:cNvPr>
          <p:cNvSpPr txBox="1"/>
          <p:nvPr/>
        </p:nvSpPr>
        <p:spPr>
          <a:xfrm>
            <a:off x="9722894" y="2123596"/>
            <a:ext cx="3906519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1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Il Case manager</a:t>
            </a:r>
          </a:p>
        </p:txBody>
      </p:sp>
    </p:spTree>
    <p:extLst>
      <p:ext uri="{BB962C8B-B14F-4D97-AF65-F5344CB8AC3E}">
        <p14:creationId xmlns:p14="http://schemas.microsoft.com/office/powerpoint/2010/main" val="166302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852251-B2BF-342B-835E-4A943AEEF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F9BB2203-09DB-0EAE-DBB9-93332B18C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32C69C8F-96C8-5407-7962-8CB0BA3708BF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40FF0A32-5008-C565-97C7-12C96A0587B5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0B7357A4-21C0-495E-0625-F75DD32B8EDB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E8AE6031-06DB-5F90-25A5-993C2C3748EC}"/>
              </a:ext>
            </a:extLst>
          </p:cNvPr>
          <p:cNvSpPr txBox="1"/>
          <p:nvPr/>
        </p:nvSpPr>
        <p:spPr>
          <a:xfrm>
            <a:off x="618392" y="2057553"/>
            <a:ext cx="23372576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Prima valutazione domiciliare e rivalutazioni – Focus ALSFRS-r </a:t>
            </a:r>
            <a:r>
              <a:rPr lang="it-IT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(</a:t>
            </a:r>
            <a:r>
              <a:rPr lang="it-IT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Revised</a:t>
            </a:r>
            <a:r>
              <a:rPr lang="it-IT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</a:t>
            </a:r>
            <a:r>
              <a:rPr lang="it-IT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Amyotrophic</a:t>
            </a:r>
            <a:r>
              <a:rPr lang="it-IT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</a:t>
            </a:r>
            <a:r>
              <a:rPr lang="it-IT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Lateral</a:t>
            </a:r>
            <a:r>
              <a:rPr lang="it-IT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</a:t>
            </a:r>
            <a:r>
              <a:rPr lang="it-IT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Sclerosis</a:t>
            </a:r>
            <a:r>
              <a:rPr lang="it-IT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</a:t>
            </a:r>
            <a:r>
              <a:rPr lang="it-IT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Functional</a:t>
            </a:r>
            <a:r>
              <a:rPr lang="it-IT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Rating Scale)</a:t>
            </a:r>
            <a:endParaRPr lang="it-IT" sz="2000" dirty="0">
              <a:latin typeface="Raleway Light" pitchFamily="2" charset="0"/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8EA5304D-EDB5-C9A8-85AF-D1422DCC4749}"/>
              </a:ext>
            </a:extLst>
          </p:cNvPr>
          <p:cNvSpPr txBox="1"/>
          <p:nvPr/>
        </p:nvSpPr>
        <p:spPr>
          <a:xfrm>
            <a:off x="618392" y="3166447"/>
            <a:ext cx="23677503" cy="21652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it-IT" sz="3600" dirty="0">
                <a:latin typeface="Raleway Light" pitchFamily="2" charset="0"/>
              </a:rPr>
              <a:t>Misura il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grado di disabilità</a:t>
            </a:r>
            <a:r>
              <a:rPr lang="it-IT" sz="3600" dirty="0">
                <a:latin typeface="Raleway Light" pitchFamily="2" charset="0"/>
              </a:rPr>
              <a:t> e 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progressione della malattia </a:t>
            </a:r>
            <a:r>
              <a:rPr lang="it-IT" sz="3600" dirty="0">
                <a:latin typeface="Raleway Light" pitchFamily="2" charset="0"/>
              </a:rPr>
              <a:t>nei pazienti con SLA. </a:t>
            </a:r>
          </a:p>
          <a:p>
            <a:r>
              <a:rPr lang="it-IT" sz="3600" dirty="0">
                <a:latin typeface="Raleway Light" pitchFamily="2" charset="0"/>
              </a:rPr>
              <a:t>Valuta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4 funzioni in 12 item </a:t>
            </a:r>
            <a:r>
              <a:rPr lang="it-IT" sz="3600" dirty="0">
                <a:latin typeface="Raleway Light" pitchFamily="2" charset="0"/>
              </a:rPr>
              <a:t>(linguaggio, deglutizione, movimento arti, respirazione) con punteggi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da 0</a:t>
            </a:r>
            <a:r>
              <a:rPr lang="it-IT" sz="3600" dirty="0">
                <a:latin typeface="Raleway Light" pitchFamily="2" charset="0"/>
              </a:rPr>
              <a:t> (massima disabilità)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 48 </a:t>
            </a:r>
            <a:r>
              <a:rPr lang="it-IT" sz="3600" dirty="0">
                <a:latin typeface="Raleway Light" pitchFamily="2" charset="0"/>
              </a:rPr>
              <a:t>(nessuna disabilità).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EBBA4088-F0D5-57F8-2E50-D69D3E0B449F}"/>
              </a:ext>
            </a:extLst>
          </p:cNvPr>
          <p:cNvSpPr txBox="1"/>
          <p:nvPr/>
        </p:nvSpPr>
        <p:spPr>
          <a:xfrm>
            <a:off x="4676627" y="8052134"/>
            <a:ext cx="5498300" cy="11782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Ha un valore prognostico.</a:t>
            </a:r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E0943C74-5EF3-AEBA-3F47-29AF67F00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7398" y="5269620"/>
            <a:ext cx="9963027" cy="7407804"/>
          </a:xfrm>
          <a:prstGeom prst="rect">
            <a:avLst/>
          </a:prstGeom>
        </p:spPr>
      </p:pic>
      <p:sp>
        <p:nvSpPr>
          <p:cNvPr id="22" name="Freccia a sinistra 21">
            <a:extLst>
              <a:ext uri="{FF2B5EF4-FFF2-40B4-BE49-F238E27FC236}">
                <a16:creationId xmlns:a16="http://schemas.microsoft.com/office/drawing/2014/main" id="{A48B9C30-CD52-4D52-3289-C770746A43E9}"/>
              </a:ext>
            </a:extLst>
          </p:cNvPr>
          <p:cNvSpPr/>
          <p:nvPr/>
        </p:nvSpPr>
        <p:spPr>
          <a:xfrm rot="10800000">
            <a:off x="11274477" y="8582456"/>
            <a:ext cx="1270771" cy="743144"/>
          </a:xfrm>
          <a:prstGeom prst="left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688CAEEF-FB9D-039F-AF9D-019603A32F87}"/>
              </a:ext>
            </a:extLst>
          </p:cNvPr>
          <p:cNvSpPr txBox="1"/>
          <p:nvPr/>
        </p:nvSpPr>
        <p:spPr>
          <a:xfrm>
            <a:off x="618392" y="6120288"/>
            <a:ext cx="13895954" cy="5909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it-IT" sz="3600" dirty="0">
                <a:latin typeface="Raleway Light" pitchFamily="2" charset="0"/>
              </a:rPr>
              <a:t>Compilazione t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ramite </a:t>
            </a: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osservazione e </a:t>
            </a:r>
            <a:r>
              <a:rPr kumimoji="0" lang="it-IT" sz="3600" b="1" i="0" u="sng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intervista</a:t>
            </a: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 al paziente.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16303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1A5FD-2DFE-6A68-4451-D80E1D396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1275A486-2066-0610-BB5F-2D9D594C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62485F5A-D858-6D39-E58F-68BC5CDD5EBD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DC4D9999-0B8B-556F-6710-6977E07FCD71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AC4B265B-FD76-21FE-755A-8D2A4C2C82D4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D5983B3-FB60-7D91-E2B2-87C26F003D7C}"/>
              </a:ext>
            </a:extLst>
          </p:cNvPr>
          <p:cNvSpPr txBox="1"/>
          <p:nvPr/>
        </p:nvSpPr>
        <p:spPr>
          <a:xfrm>
            <a:off x="618392" y="2057553"/>
            <a:ext cx="16322071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Prima valutazione domiciliare e rivalutazioni – Focus ALSFRS-r</a:t>
            </a:r>
            <a:endParaRPr lang="it-IT" sz="3600" dirty="0">
              <a:latin typeface="Raleway Light" pitchFamily="2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AF5291A-1BDB-2F6B-C6EF-E3B6881FD93F}"/>
              </a:ext>
            </a:extLst>
          </p:cNvPr>
          <p:cNvSpPr txBox="1"/>
          <p:nvPr/>
        </p:nvSpPr>
        <p:spPr>
          <a:xfrm>
            <a:off x="618392" y="3506484"/>
            <a:ext cx="22478355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Scala somministrata dal </a:t>
            </a: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case manager di riferimento 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alla </a:t>
            </a: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prima valutazione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 e a </a:t>
            </a: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ogni rivalutazione 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al rinnovo titolo o con frequenza maggiore </a:t>
            </a:r>
            <a:r>
              <a:rPr lang="it-IT" sz="3600" dirty="0">
                <a:latin typeface="Raleway Light" pitchFamily="2" charset="0"/>
              </a:rPr>
              <a:t>se evoluzione rapida.</a:t>
            </a:r>
            <a:endParaRPr kumimoji="0" lang="it-IT" sz="3600" b="1" i="0" u="none" strike="noStrike" cap="none" spc="0" normalizeH="0" baseline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Raleway Light" pitchFamily="2" charset="0"/>
              <a:sym typeface="Helvetica Neue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8A54CE8B-85DA-6DBE-C45E-E3A472367DF4}"/>
              </a:ext>
            </a:extLst>
          </p:cNvPr>
          <p:cNvSpPr txBox="1"/>
          <p:nvPr/>
        </p:nvSpPr>
        <p:spPr>
          <a:xfrm>
            <a:off x="618392" y="6265359"/>
            <a:ext cx="9026510" cy="11782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Compilabile nel gestionale 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Care Manager :</a:t>
            </a:r>
          </a:p>
        </p:txBody>
      </p:sp>
      <p:graphicFrame>
        <p:nvGraphicFramePr>
          <p:cNvPr id="12" name="Diagramma 11">
            <a:extLst>
              <a:ext uri="{FF2B5EF4-FFF2-40B4-BE49-F238E27FC236}">
                <a16:creationId xmlns:a16="http://schemas.microsoft.com/office/drawing/2014/main" id="{4FAC8647-44BA-BA00-0CB2-3D28D61743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9420594"/>
              </p:ext>
            </p:extLst>
          </p:nvPr>
        </p:nvGraphicFramePr>
        <p:xfrm>
          <a:off x="10874489" y="4806387"/>
          <a:ext cx="12499474" cy="4666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sellaDiTesto 1">
            <a:extLst>
              <a:ext uri="{FF2B5EF4-FFF2-40B4-BE49-F238E27FC236}">
                <a16:creationId xmlns:a16="http://schemas.microsoft.com/office/drawing/2014/main" id="{703F16FD-632B-9FC8-2E07-E1C479BCA801}"/>
              </a:ext>
            </a:extLst>
          </p:cNvPr>
          <p:cNvSpPr txBox="1"/>
          <p:nvPr/>
        </p:nvSpPr>
        <p:spPr>
          <a:xfrm>
            <a:off x="704399" y="8991917"/>
            <a:ext cx="10773783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  <a:hlinkClick r:id="rId7"/>
              </a:rPr>
              <a:t>Scala ALSFRS-r – visualizzazione su Care Manager</a:t>
            </a:r>
            <a:endParaRPr kumimoji="0" lang="it-IT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Raleway Light" pitchFamily="2" charset="0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42275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4A962C-87EF-9705-FFA7-C69BEB6B9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5DDCE806-D44B-71CC-463E-4CF9C09F3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645E680A-BDC2-D8C8-002D-80ABD5C3E7F1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15E77978-012D-0DBE-4B64-3876EB9179E7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C79BC0DA-75D9-3F97-3FA1-4AFF032BECE9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1328F805-88DA-8860-581F-60516D48127C}"/>
              </a:ext>
            </a:extLst>
          </p:cNvPr>
          <p:cNvSpPr txBox="1"/>
          <p:nvPr/>
        </p:nvSpPr>
        <p:spPr>
          <a:xfrm>
            <a:off x="736433" y="2327791"/>
            <a:ext cx="7922093" cy="126188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Individuazione equipe di cura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70C73CD0-9CDC-DD84-10C0-A6E6A293C1C7}"/>
              </a:ext>
            </a:extLst>
          </p:cNvPr>
          <p:cNvSpPr txBox="1"/>
          <p:nvPr/>
        </p:nvSpPr>
        <p:spPr>
          <a:xfrm>
            <a:off x="736433" y="3426546"/>
            <a:ext cx="7184248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Case manager + Care manager</a:t>
            </a:r>
            <a:endParaRPr lang="it-IT" sz="3600" dirty="0">
              <a:solidFill>
                <a:srgbClr val="FFC000"/>
              </a:solidFill>
              <a:latin typeface="Raleway Light" pitchFamily="2" charset="0"/>
            </a:endParaRPr>
          </a:p>
        </p:txBody>
      </p:sp>
      <p:graphicFrame>
        <p:nvGraphicFramePr>
          <p:cNvPr id="2" name="Diagramma 1">
            <a:extLst>
              <a:ext uri="{FF2B5EF4-FFF2-40B4-BE49-F238E27FC236}">
                <a16:creationId xmlns:a16="http://schemas.microsoft.com/office/drawing/2014/main" id="{72E658AE-CAC0-C4EB-AA0D-9FC2E08CFA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6302142"/>
              </p:ext>
            </p:extLst>
          </p:nvPr>
        </p:nvGraphicFramePr>
        <p:xfrm>
          <a:off x="15040777" y="589473"/>
          <a:ext cx="8606790" cy="6966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49C6488-7D72-53FC-909B-6B2AEAE3CE58}"/>
              </a:ext>
            </a:extLst>
          </p:cNvPr>
          <p:cNvSpPr txBox="1"/>
          <p:nvPr/>
        </p:nvSpPr>
        <p:spPr>
          <a:xfrm>
            <a:off x="901754" y="4872703"/>
            <a:ext cx="12513458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Se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assistenza mista </a:t>
            </a:r>
            <a:r>
              <a:rPr lang="it-IT" sz="3600" dirty="0">
                <a:latin typeface="Raleway Light" pitchFamily="2" charset="0"/>
              </a:rPr>
              <a:t>– infermieristica/riabilitativa/igiene </a:t>
            </a:r>
            <a:endParaRPr lang="it-IT" sz="3600" dirty="0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53C377D-B662-B9B0-36FF-5EFC4FFE53B7}"/>
              </a:ext>
            </a:extLst>
          </p:cNvPr>
          <p:cNvSpPr txBox="1"/>
          <p:nvPr/>
        </p:nvSpPr>
        <p:spPr>
          <a:xfrm>
            <a:off x="848766" y="6464197"/>
            <a:ext cx="18098503" cy="23083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I care manager coinvolti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condividono l’equipe</a:t>
            </a:r>
            <a:r>
              <a:rPr lang="it-IT" sz="3600" dirty="0">
                <a:latin typeface="Raleway Light" pitchFamily="2" charset="0"/>
              </a:rPr>
              <a:t>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In particolare, in base al bisogno prevalente del paziente, i care manager definiscono: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Il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care manager di riferimento </a:t>
            </a:r>
            <a:r>
              <a:rPr lang="it-IT" sz="3600" dirty="0">
                <a:latin typeface="Raleway Light" pitchFamily="2" charset="0"/>
              </a:rPr>
              <a:t>per l’equipe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Il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case manager di riferimento </a:t>
            </a:r>
            <a:r>
              <a:rPr lang="it-IT" sz="3600" dirty="0">
                <a:latin typeface="Raleway Light" pitchFamily="2" charset="0"/>
              </a:rPr>
              <a:t>per l’equipe</a:t>
            </a:r>
            <a:endParaRPr lang="it-IT" sz="3600" dirty="0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A5FF870-8D91-C0C4-194D-4F4921FE9D5F}"/>
              </a:ext>
            </a:extLst>
          </p:cNvPr>
          <p:cNvSpPr txBox="1"/>
          <p:nvPr/>
        </p:nvSpPr>
        <p:spPr>
          <a:xfrm>
            <a:off x="9343224" y="3263917"/>
            <a:ext cx="5943600" cy="10895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it-IT" sz="3600" dirty="0">
                <a:latin typeface="Raleway Light" pitchFamily="2" charset="0"/>
              </a:rPr>
              <a:t>Scelta degli operatori a cui affidare il paziente</a:t>
            </a:r>
            <a:endParaRPr lang="it-IT" sz="3600" dirty="0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18CF5CDC-D75A-4D7D-8E4D-C5FB492070C3}"/>
              </a:ext>
            </a:extLst>
          </p:cNvPr>
          <p:cNvSpPr txBox="1"/>
          <p:nvPr/>
        </p:nvSpPr>
        <p:spPr>
          <a:xfrm>
            <a:off x="925511" y="9181360"/>
            <a:ext cx="22014392" cy="17645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Tx/>
              <a:buFont typeface="Wingdings" panose="05000000000000000000" pitchFamily="2" charset="2"/>
              <a:buChar char="ü"/>
              <a:tabLst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Raccolgono le segnalazioni da parte degli operatori dell’equipe </a:t>
            </a:r>
            <a:r>
              <a:rPr lang="it-IT" sz="3600" dirty="0">
                <a:latin typeface="Raleway Light" pitchFamily="2" charset="0"/>
              </a:rPr>
              <a:t>e fanno da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portavoce dell’equipe verso l’esterno</a:t>
            </a:r>
            <a:r>
              <a:rPr lang="it-IT" sz="3600" dirty="0">
                <a:latin typeface="Raleway Light" pitchFamily="2" charset="0"/>
              </a:rPr>
              <a:t>, comunicando con 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la rete servizi, PUA, </a:t>
            </a:r>
            <a:r>
              <a:rPr lang="it-IT" sz="3600" dirty="0">
                <a:latin typeface="Raleway Light" pitchFamily="2" charset="0"/>
              </a:rPr>
              <a:t>COT, 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MMG, </a:t>
            </a:r>
            <a:r>
              <a:rPr kumimoji="0" lang="it-IT" sz="3600" b="0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PdLS</a:t>
            </a: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, centri specialistici …</a:t>
            </a:r>
          </a:p>
          <a:p>
            <a:pPr marL="571500" marR="0" indent="-57150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Tx/>
              <a:buFont typeface="Wingdings" panose="05000000000000000000" pitchFamily="2" charset="2"/>
              <a:buChar char="ü"/>
              <a:tabLst/>
            </a:pPr>
            <a:r>
              <a:rPr lang="it-IT" sz="3600" dirty="0">
                <a:latin typeface="Raleway Light" pitchFamily="2" charset="0"/>
              </a:rPr>
              <a:t>Modalità ufficiale di comunicazione: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utilizzo della email con dominio @fondazionemaddalenagrassi.it</a:t>
            </a:r>
            <a:endParaRPr kumimoji="0" lang="it-IT" sz="3600" b="1" i="0" u="none" strike="noStrike" cap="none" spc="0" normalizeH="0" baseline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Raleway Light" pitchFamily="2" charset="0"/>
              <a:sym typeface="Helvetica Neue"/>
            </a:endParaRPr>
          </a:p>
        </p:txBody>
      </p:sp>
      <p:sp>
        <p:nvSpPr>
          <p:cNvPr id="16" name="Freccia circolare a destra 15">
            <a:extLst>
              <a:ext uri="{FF2B5EF4-FFF2-40B4-BE49-F238E27FC236}">
                <a16:creationId xmlns:a16="http://schemas.microsoft.com/office/drawing/2014/main" id="{0610C600-97CF-B22F-49AF-21E42A4CBAF2}"/>
              </a:ext>
            </a:extLst>
          </p:cNvPr>
          <p:cNvSpPr/>
          <p:nvPr/>
        </p:nvSpPr>
        <p:spPr>
          <a:xfrm>
            <a:off x="51136" y="8149040"/>
            <a:ext cx="883087" cy="2140414"/>
          </a:xfrm>
          <a:prstGeom prst="curvedRight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17" name="Freccia a destra 16">
            <a:extLst>
              <a:ext uri="{FF2B5EF4-FFF2-40B4-BE49-F238E27FC236}">
                <a16:creationId xmlns:a16="http://schemas.microsoft.com/office/drawing/2014/main" id="{16A2F513-CB55-8148-4AB1-2E79DF81B041}"/>
              </a:ext>
            </a:extLst>
          </p:cNvPr>
          <p:cNvSpPr/>
          <p:nvPr/>
        </p:nvSpPr>
        <p:spPr>
          <a:xfrm>
            <a:off x="7920681" y="3426546"/>
            <a:ext cx="1151130" cy="717937"/>
          </a:xfrm>
          <a:prstGeom prst="right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08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18" name="Freccia in giù 17">
            <a:extLst>
              <a:ext uri="{FF2B5EF4-FFF2-40B4-BE49-F238E27FC236}">
                <a16:creationId xmlns:a16="http://schemas.microsoft.com/office/drawing/2014/main" id="{643E5825-153C-FD2B-E6EE-930CC6807419}"/>
              </a:ext>
            </a:extLst>
          </p:cNvPr>
          <p:cNvSpPr/>
          <p:nvPr/>
        </p:nvSpPr>
        <p:spPr>
          <a:xfrm>
            <a:off x="5823284" y="5519034"/>
            <a:ext cx="1239253" cy="945163"/>
          </a:xfrm>
          <a:prstGeom prst="down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89290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DE859-7AEC-00AD-6F87-EB66FA5D6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8A496EE7-391C-FF15-A3FE-2FBAB6375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8F532D79-20FF-F08C-2BCD-A08A22C9E8B0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4B66D333-4C56-CF32-F594-C5786D239F30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823E997F-A59A-7CA8-93D1-40E67BF1C3E8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79D1FF3D-A7F3-8DCA-3D50-753B0A0C3DC2}"/>
              </a:ext>
            </a:extLst>
          </p:cNvPr>
          <p:cNvSpPr txBox="1"/>
          <p:nvPr/>
        </p:nvSpPr>
        <p:spPr>
          <a:xfrm>
            <a:off x="618392" y="2265422"/>
            <a:ext cx="7922093" cy="126188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Individuazione equipe di cura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it-IT" sz="3600" dirty="0">
              <a:latin typeface="Raleway Light" pitchFamily="2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4DDDC80F-1FE0-B54E-7B9D-AA58C4ABD6C7}"/>
              </a:ext>
            </a:extLst>
          </p:cNvPr>
          <p:cNvSpPr txBox="1"/>
          <p:nvPr/>
        </p:nvSpPr>
        <p:spPr>
          <a:xfrm>
            <a:off x="758386" y="5193821"/>
            <a:ext cx="22967888" cy="452431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Crea una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mailing list dell’equipe di cura del paziente, </a:t>
            </a:r>
            <a:r>
              <a:rPr lang="it-IT" sz="3600" dirty="0">
                <a:latin typeface="Raleway Light" pitchFamily="2" charset="0"/>
              </a:rPr>
              <a:t>che verrà utilizzata nelle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comunicazioni interne</a:t>
            </a:r>
            <a:r>
              <a:rPr lang="it-IT" sz="3600" dirty="0">
                <a:latin typeface="Raleway Light" pitchFamily="2" charset="0"/>
              </a:rPr>
              <a:t> all’equipe per gli aggiornamenti. 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endParaRPr lang="it-IT" sz="3600" dirty="0">
              <a:latin typeface="Raleway Light" pitchFamily="2" charset="0"/>
            </a:endParaRP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Comunica</a:t>
            </a:r>
            <a:r>
              <a:rPr lang="it-IT" sz="3600" dirty="0">
                <a:latin typeface="Raleway Light" pitchFamily="2" charset="0"/>
              </a:rPr>
              <a:t> con email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all’equipe le consegne sul paziente </a:t>
            </a:r>
            <a:r>
              <a:rPr lang="it-IT" sz="3600" dirty="0">
                <a:latin typeface="Raleway Light" pitchFamily="2" charset="0"/>
              </a:rPr>
              <a:t>preso in carico, il PAI definito e il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nominativo</a:t>
            </a:r>
            <a:r>
              <a:rPr lang="it-IT" sz="3600" dirty="0">
                <a:latin typeface="Raleway Light" pitchFamily="2" charset="0"/>
              </a:rPr>
              <a:t> del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case manager di riferimento</a:t>
            </a:r>
            <a:r>
              <a:rPr lang="it-IT" sz="3600" dirty="0">
                <a:latin typeface="Raleway Light" pitchFamily="2" charset="0"/>
              </a:rPr>
              <a:t>.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endParaRPr lang="it-IT" sz="3600" dirty="0">
              <a:latin typeface="Raleway Light" pitchFamily="2" charset="0"/>
            </a:endParaRP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Comunica al MMG/</a:t>
            </a:r>
            <a:r>
              <a:rPr lang="it-IT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PdLS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 e al centro specialistico </a:t>
            </a:r>
            <a:r>
              <a:rPr lang="it-IT" sz="3600" dirty="0">
                <a:latin typeface="Raleway Light" pitchFamily="2" charset="0"/>
              </a:rPr>
              <a:t>l’avvenuta presa in carico del paziente, il PAI definito 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 contatti </a:t>
            </a:r>
            <a:r>
              <a:rPr lang="it-IT" sz="3600" dirty="0">
                <a:latin typeface="Raleway Light" pitchFamily="2" charset="0"/>
              </a:rPr>
              <a:t>del care manager e del case manager di riferimento.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247D1AC3-E9B0-AF09-339A-CCF5D5E19953}"/>
              </a:ext>
            </a:extLst>
          </p:cNvPr>
          <p:cNvSpPr txBox="1"/>
          <p:nvPr/>
        </p:nvSpPr>
        <p:spPr>
          <a:xfrm>
            <a:off x="12929405" y="2281664"/>
            <a:ext cx="8975937" cy="2585323"/>
          </a:xfrm>
          <a:prstGeom prst="rect">
            <a:avLst/>
          </a:prstGeom>
          <a:noFill/>
          <a:ln w="12700" cap="flat">
            <a:solidFill>
              <a:srgbClr val="FF00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NB</a:t>
            </a:r>
            <a:r>
              <a:rPr lang="it-IT" sz="3600" b="1" dirty="0">
                <a:latin typeface="Raleway Light" pitchFamily="2" charset="0"/>
              </a:rPr>
              <a:t>.</a:t>
            </a:r>
            <a:r>
              <a:rPr lang="it-IT" sz="3600" dirty="0">
                <a:latin typeface="Raleway Light" pitchFamily="2" charset="0"/>
              </a:rPr>
              <a:t> La mailing list contiene tutti gli operatori coinvolti nell’assistenza: i care manager, i case manager, gli operatori (medici,  professionisti sanitari, OSS, psicologi, …)</a:t>
            </a:r>
            <a:endParaRPr lang="it-IT" sz="3600" dirty="0"/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5E0236EA-71A8-0E12-C1B8-EA2C5DED3D43}"/>
              </a:ext>
            </a:extLst>
          </p:cNvPr>
          <p:cNvSpPr txBox="1"/>
          <p:nvPr/>
        </p:nvSpPr>
        <p:spPr>
          <a:xfrm>
            <a:off x="758386" y="3765568"/>
            <a:ext cx="7092224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Il care manager di riferimento </a:t>
            </a:r>
          </a:p>
        </p:txBody>
      </p:sp>
      <p:sp>
        <p:nvSpPr>
          <p:cNvPr id="18" name="Freccia circolare in giù 17">
            <a:extLst>
              <a:ext uri="{FF2B5EF4-FFF2-40B4-BE49-F238E27FC236}">
                <a16:creationId xmlns:a16="http://schemas.microsoft.com/office/drawing/2014/main" id="{2A8FE5A6-C65B-DDCD-D5B8-7A648701493B}"/>
              </a:ext>
            </a:extLst>
          </p:cNvPr>
          <p:cNvSpPr/>
          <p:nvPr/>
        </p:nvSpPr>
        <p:spPr>
          <a:xfrm rot="19554217">
            <a:off x="9797664" y="2780110"/>
            <a:ext cx="3361038" cy="1610018"/>
          </a:xfrm>
          <a:prstGeom prst="curvedDown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26455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4B87E-AFBF-696F-1336-EC95D38B0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334435A4-BF21-9169-A875-43AC0BF2F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C-Dom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36B62749-8DD4-067D-63B1-6980F53C47E6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4779FC0F-9B85-5CAA-16F0-8BB2522EFF73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7B4569C3-C143-AA03-38BA-17E92CFFD0B8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marR="0" lvl="0" indent="0" algn="l" defTabSz="2438337" rtl="0" eaLnBrk="1" fontAlgn="auto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Formazione interna per operatori C-</a:t>
            </a:r>
            <a:r>
              <a:rPr kumimoji="0" lang="it-IT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Dom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DEBAC736-FFA0-4909-1845-F11D99FE97AF}"/>
              </a:ext>
            </a:extLst>
          </p:cNvPr>
          <p:cNvSpPr txBox="1"/>
          <p:nvPr/>
        </p:nvSpPr>
        <p:spPr>
          <a:xfrm>
            <a:off x="618392" y="2278616"/>
            <a:ext cx="6303536" cy="132343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Gestione dell’assistenza</a:t>
            </a: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4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aleway Light" pitchFamily="2" charset="0"/>
              <a:sym typeface="Helvetica Neue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8391C9F2-E2A8-A89B-F75D-E0A63E9220AD}"/>
              </a:ext>
            </a:extLst>
          </p:cNvPr>
          <p:cNvSpPr txBox="1"/>
          <p:nvPr/>
        </p:nvSpPr>
        <p:spPr>
          <a:xfrm>
            <a:off x="781438" y="4146135"/>
            <a:ext cx="11574994" cy="72943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Eroga l’assistenza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secondo il PAI e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l’educazione sanitaria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del paziente e del caregiver.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Monitora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la situazione clinica e sociale</a:t>
            </a:r>
            <a:r>
              <a:rPr lang="it-IT" sz="3600" dirty="0">
                <a:latin typeface="Raleway Light" pitchFamily="2" charset="0"/>
              </a:rPr>
              <a:t> con visione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multidisciplinare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</a:t>
            </a: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aleway Light" pitchFamily="2" charset="0"/>
              <a:sym typeface="Helvetica Neue"/>
            </a:endParaRP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Particolare attenzione a</a:t>
            </a:r>
            <a:r>
              <a:rPr lang="it-IT" sz="3600" dirty="0">
                <a:latin typeface="Raleway Light" pitchFamily="2" charset="0"/>
              </a:rPr>
              <a:t>:</a:t>
            </a:r>
            <a:endParaRPr kumimoji="0" lang="it-IT" sz="3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aleway Light" pitchFamily="2" charset="0"/>
              <a:sym typeface="Helvetica Neue"/>
            </a:endParaRPr>
          </a:p>
          <a:p>
            <a:pPr marL="571500" marR="0" lvl="0" indent="-57150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Mobilizzazione,</a:t>
            </a:r>
          </a:p>
          <a:p>
            <a:pPr marL="571500" marR="0" lvl="0" indent="-57150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Comunicazione,</a:t>
            </a:r>
          </a:p>
          <a:p>
            <a:pPr marL="571500" marR="0" lvl="0" indent="-57150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Alimentazione,</a:t>
            </a:r>
          </a:p>
          <a:p>
            <a:pPr marL="571500" marR="0" lvl="0" indent="-57150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Respirazione,</a:t>
            </a:r>
          </a:p>
          <a:p>
            <a:pPr marL="571500" marR="0" lvl="0" indent="-57150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funzioni sfinteriche,</a:t>
            </a:r>
          </a:p>
          <a:p>
            <a:pPr marL="571500" marR="0" lvl="0" indent="-57150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condizioni psicologiche paziente/caregiver,</a:t>
            </a:r>
          </a:p>
          <a:p>
            <a:pPr marL="571500" marR="0" lvl="0" indent="-57150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condizioni di burnout del caregiver.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BA5B4B10-5B16-A4E3-717A-875CB48F2B82}"/>
              </a:ext>
            </a:extLst>
          </p:cNvPr>
          <p:cNvSpPr txBox="1"/>
          <p:nvPr/>
        </p:nvSpPr>
        <p:spPr>
          <a:xfrm>
            <a:off x="781438" y="2822696"/>
            <a:ext cx="3130665" cy="11782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600" b="1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Raleway Light" pitchFamily="2" charset="0"/>
                <a:sym typeface="Helvetica Neue"/>
              </a:rPr>
              <a:t>Equipe di cura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C05B099-45F8-7795-D9C9-DB022C9FE36E}"/>
              </a:ext>
            </a:extLst>
          </p:cNvPr>
          <p:cNvSpPr txBox="1"/>
          <p:nvPr/>
        </p:nvSpPr>
        <p:spPr>
          <a:xfrm>
            <a:off x="12192000" y="2828423"/>
            <a:ext cx="12344400" cy="286232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Ciascun operatore dell’equipe</a:t>
            </a: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3600" dirty="0">
              <a:latin typeface="Raleway Light" pitchFamily="2" charset="0"/>
            </a:endParaRP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</a:t>
            </a:r>
            <a:r>
              <a:rPr kumimoji="0" lang="it-IT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omunica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tempestivamente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al care manager o al case manager di riferimento dell’equipe eventuali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variazioni o eventi accorsi</a:t>
            </a:r>
            <a:r>
              <a:rPr lang="it-IT" sz="3600" dirty="0">
                <a:latin typeface="Raleway Light" pitchFamily="2" charset="0"/>
              </a:rPr>
              <a:t>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o un peggioramento </a:t>
            </a:r>
            <a:r>
              <a:rPr lang="it-IT" sz="3600" dirty="0">
                <a:latin typeface="Raleway Light" pitchFamily="2" charset="0"/>
              </a:rPr>
              <a:t>rilevato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282ABFC8-4E9E-1704-66D6-589FDB9389CB}"/>
              </a:ext>
            </a:extLst>
          </p:cNvPr>
          <p:cNvSpPr txBox="1"/>
          <p:nvPr/>
        </p:nvSpPr>
        <p:spPr>
          <a:xfrm>
            <a:off x="12356432" y="6685291"/>
            <a:ext cx="9753600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Il care manager/case manager di riferimento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C6F05678-3557-6E94-BBC6-5A71A38D18BA}"/>
              </a:ext>
            </a:extLst>
          </p:cNvPr>
          <p:cNvSpPr txBox="1"/>
          <p:nvPr/>
        </p:nvSpPr>
        <p:spPr>
          <a:xfrm>
            <a:off x="12192000" y="7927323"/>
            <a:ext cx="11893840" cy="23083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Tiene informata l’equipe tramite email interna </a:t>
            </a:r>
            <a:r>
              <a:rPr lang="it-IT" sz="3600" dirty="0">
                <a:latin typeface="Raleway Light" pitchFamily="2" charset="0"/>
              </a:rPr>
              <a:t>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comunica con la rete esterna </a:t>
            </a:r>
            <a:r>
              <a:rPr lang="it-IT" sz="3600" dirty="0">
                <a:latin typeface="Raleway Light" pitchFamily="2" charset="0"/>
              </a:rPr>
              <a:t>in caso di necessità e comunque per aggiornamenti periodici (es in occasione delle rivalutazioni periodiche o delle riunioni di equipe).</a:t>
            </a:r>
            <a:endParaRPr kumimoji="0" lang="it-IT" sz="3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aleway Light" pitchFamily="2" charset="0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31763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865C1-C29E-C30F-5680-106DCF2AF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13BA0B8C-7C2D-00F6-65B6-1EEF3AA9D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C-Dom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6A2E5B37-5342-AB6D-3A05-B39662ABAAF2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7ADC16AC-AF5D-AB09-E850-E6A32B0E409D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72B9A50D-29A0-43D5-8CD1-6B229C1A5558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marR="0" lvl="0" indent="0" algn="l" defTabSz="2438337" rtl="0" eaLnBrk="1" fontAlgn="auto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Formazione interna per operatori C-</a:t>
            </a:r>
            <a:r>
              <a:rPr kumimoji="0" lang="it-IT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Dom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120E6F5-FEBD-B556-8F29-33AB4493C867}"/>
              </a:ext>
            </a:extLst>
          </p:cNvPr>
          <p:cNvSpPr txBox="1"/>
          <p:nvPr/>
        </p:nvSpPr>
        <p:spPr>
          <a:xfrm>
            <a:off x="618392" y="2278616"/>
            <a:ext cx="6303536" cy="132343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Gestione dell’assistenza</a:t>
            </a: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4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aleway Light" pitchFamily="2" charset="0"/>
              <a:sym typeface="Helvetica Neue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05B6F460-378D-0973-D656-BD95C2EF546D}"/>
              </a:ext>
            </a:extLst>
          </p:cNvPr>
          <p:cNvSpPr txBox="1"/>
          <p:nvPr/>
        </p:nvSpPr>
        <p:spPr>
          <a:xfrm>
            <a:off x="639495" y="2940335"/>
            <a:ext cx="3130665" cy="11782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Equipe di cura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1207B548-ED21-3B0F-5AB3-38305EFDF38C}"/>
              </a:ext>
            </a:extLst>
          </p:cNvPr>
          <p:cNvSpPr txBox="1"/>
          <p:nvPr/>
        </p:nvSpPr>
        <p:spPr>
          <a:xfrm>
            <a:off x="618392" y="4412292"/>
            <a:ext cx="22948088" cy="1200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Particolarmente importante è il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monitoraggio della condizione psicologica del paziente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e all’espressione in merito alle sue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volontà di cura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</a:t>
            </a:r>
            <a:endParaRPr kumimoji="0" lang="it-IT" sz="3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elvetica Neue"/>
              <a:sym typeface="Helvetica Neue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21DD22D-632E-C4C3-46E7-0590BDE63B3D}"/>
              </a:ext>
            </a:extLst>
          </p:cNvPr>
          <p:cNvSpPr txBox="1"/>
          <p:nvPr/>
        </p:nvSpPr>
        <p:spPr>
          <a:xfrm>
            <a:off x="618392" y="5906307"/>
            <a:ext cx="21127453" cy="17543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Nel caso in cui il paziente esprima una particolare volontà in merito alla continuazione delle cure – es. rifiuto </a:t>
            </a:r>
            <a:r>
              <a:rPr lang="it-IT" sz="3600" dirty="0">
                <a:latin typeface="Raleway Light" pitchFamily="2" charset="0"/>
              </a:rPr>
              <a:t>di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</a:t>
            </a:r>
            <a:r>
              <a:rPr kumimoji="0" lang="it-IT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tracheo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e PEG –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l’operatore lo segnala al care manager o al case manager di riferimento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</a:t>
            </a: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dirty="0">
                <a:latin typeface="Raleway Light" pitchFamily="2" charset="0"/>
              </a:rPr>
              <a:t>Il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case manager richiede la valutazione del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medico palliativista FMG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 </a:t>
            </a:r>
            <a:endParaRPr lang="it-IT" sz="3600" dirty="0">
              <a:latin typeface="Raleway Light" pitchFamily="2" charset="0"/>
            </a:endParaRP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90D117CC-F38F-D610-91AA-D1155A5CE027}"/>
              </a:ext>
            </a:extLst>
          </p:cNvPr>
          <p:cNvSpPr txBox="1"/>
          <p:nvPr/>
        </p:nvSpPr>
        <p:spPr>
          <a:xfrm>
            <a:off x="11603892" y="8205449"/>
            <a:ext cx="12194004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Proposta di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consulenza del medico palliativista in C-Dom</a:t>
            </a:r>
            <a:endParaRPr lang="it-IT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C3A76D4-1D44-1DDA-8B2A-B5AB0B7A5998}"/>
              </a:ext>
            </a:extLst>
          </p:cNvPr>
          <p:cNvSpPr txBox="1"/>
          <p:nvPr/>
        </p:nvSpPr>
        <p:spPr>
          <a:xfrm>
            <a:off x="639495" y="9192150"/>
            <a:ext cx="12194004" cy="1200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Se paziente clinicamente instabile o con sintomi meritevoli di monitoraggio clinico continuo </a:t>
            </a:r>
            <a:endParaRPr lang="it-IT" sz="3600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461EE9EA-C2C8-3F06-53E3-817E3AACC343}"/>
              </a:ext>
            </a:extLst>
          </p:cNvPr>
          <p:cNvSpPr txBox="1"/>
          <p:nvPr/>
        </p:nvSpPr>
        <p:spPr>
          <a:xfrm>
            <a:off x="13119871" y="9349096"/>
            <a:ext cx="10624634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dirty="0">
                <a:latin typeface="Raleway Light" pitchFamily="2" charset="0"/>
              </a:rPr>
              <a:t>Proposta di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presa in carico nel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servizio UCP-Dom</a:t>
            </a:r>
            <a:endParaRPr lang="it-IT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F89CF204-A366-83C2-DDB6-3321B652919F}"/>
              </a:ext>
            </a:extLst>
          </p:cNvPr>
          <p:cNvSpPr txBox="1"/>
          <p:nvPr/>
        </p:nvSpPr>
        <p:spPr>
          <a:xfrm>
            <a:off x="639495" y="8205450"/>
            <a:ext cx="8968780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Se paziente in una fase di stabilità clinica </a:t>
            </a:r>
          </a:p>
        </p:txBody>
      </p:sp>
      <p:sp>
        <p:nvSpPr>
          <p:cNvPr id="22" name="Freccia a destra 21">
            <a:extLst>
              <a:ext uri="{FF2B5EF4-FFF2-40B4-BE49-F238E27FC236}">
                <a16:creationId xmlns:a16="http://schemas.microsoft.com/office/drawing/2014/main" id="{A93FAD31-FB8B-FD54-6A4A-A484224BF78C}"/>
              </a:ext>
            </a:extLst>
          </p:cNvPr>
          <p:cNvSpPr/>
          <p:nvPr/>
        </p:nvSpPr>
        <p:spPr>
          <a:xfrm>
            <a:off x="9781673" y="8229844"/>
            <a:ext cx="1167063" cy="646331"/>
          </a:xfrm>
          <a:prstGeom prst="right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08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23" name="Freccia a destra 22">
            <a:extLst>
              <a:ext uri="{FF2B5EF4-FFF2-40B4-BE49-F238E27FC236}">
                <a16:creationId xmlns:a16="http://schemas.microsoft.com/office/drawing/2014/main" id="{5E142D89-6CC7-66A0-E25D-8D59145D349D}"/>
              </a:ext>
            </a:extLst>
          </p:cNvPr>
          <p:cNvSpPr/>
          <p:nvPr/>
        </p:nvSpPr>
        <p:spPr>
          <a:xfrm>
            <a:off x="11508904" y="9396596"/>
            <a:ext cx="1167063" cy="646331"/>
          </a:xfrm>
          <a:prstGeom prst="rightArrow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0800000" scaled="1"/>
            <a:tileRect/>
          </a:gra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C30250E-1430-88D7-6BF1-794D45081360}"/>
              </a:ext>
            </a:extLst>
          </p:cNvPr>
          <p:cNvSpPr txBox="1"/>
          <p:nvPr/>
        </p:nvSpPr>
        <p:spPr>
          <a:xfrm>
            <a:off x="9439941" y="2803316"/>
            <a:ext cx="3393558" cy="71814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IMPORTANTE</a:t>
            </a:r>
          </a:p>
        </p:txBody>
      </p:sp>
    </p:spTree>
    <p:extLst>
      <p:ext uri="{BB962C8B-B14F-4D97-AF65-F5344CB8AC3E}">
        <p14:creationId xmlns:p14="http://schemas.microsoft.com/office/powerpoint/2010/main" val="325628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6B4F4-D9B1-9A3D-D62B-A24976ABA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3E3133BB-601D-7D40-E8BB-1B04888F6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C-Dom</a:t>
            </a: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406DA25E-797D-F217-305C-AA5474BA9BD4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5B71F5C4-4024-6A88-194E-84AD23D16A08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964A5649-9241-9691-161F-0AD0556B824B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marR="0" lvl="0" indent="0" algn="l" defTabSz="2438337" rtl="0" eaLnBrk="1" fontAlgn="auto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Formazione interna per operatori C-</a:t>
            </a:r>
            <a:r>
              <a:rPr kumimoji="0" lang="it-IT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Dom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5C89A96E-E3E6-6236-F08D-159ACC7068D4}"/>
              </a:ext>
            </a:extLst>
          </p:cNvPr>
          <p:cNvSpPr txBox="1"/>
          <p:nvPr/>
        </p:nvSpPr>
        <p:spPr>
          <a:xfrm>
            <a:off x="618392" y="2278616"/>
            <a:ext cx="6303536" cy="132343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Gestione dell’assistenza</a:t>
            </a: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4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aleway Light" pitchFamily="2" charset="0"/>
              <a:sym typeface="Helvetica Neue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637366F3-98A3-5B7E-A008-A6FD2B60AEF6}"/>
              </a:ext>
            </a:extLst>
          </p:cNvPr>
          <p:cNvSpPr txBox="1"/>
          <p:nvPr/>
        </p:nvSpPr>
        <p:spPr>
          <a:xfrm>
            <a:off x="618392" y="9565078"/>
            <a:ext cx="24156594" cy="17543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Effettua le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rivalutazioni domiciliari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con frequenza programmata e/o a seconda delle necessità; in caso di</a:t>
            </a:r>
          </a:p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paziente con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SLA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compila la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scheda specifica ALSFRS-r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Aggiorna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poi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equipe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con email interna e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centro specialistico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con email esterna (es. nurse coach).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243BF77B-2F66-4477-78E1-3F9B30A45FBF}"/>
              </a:ext>
            </a:extLst>
          </p:cNvPr>
          <p:cNvSpPr txBox="1"/>
          <p:nvPr/>
        </p:nvSpPr>
        <p:spPr>
          <a:xfrm>
            <a:off x="618392" y="3320916"/>
            <a:ext cx="8220199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Il medico palliativista in equipe C-Dom</a:t>
            </a:r>
            <a:endParaRPr kumimoji="0" lang="it-IT" sz="36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Raleway Light" pitchFamily="2" charset="0"/>
              <a:sym typeface="Helvetica Neue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8ACB81E-85A5-FC95-6165-AD47CC554E8E}"/>
              </a:ext>
            </a:extLst>
          </p:cNvPr>
          <p:cNvSpPr txBox="1"/>
          <p:nvPr/>
        </p:nvSpPr>
        <p:spPr>
          <a:xfrm>
            <a:off x="492680" y="6824985"/>
            <a:ext cx="23738920" cy="17543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</a:t>
            </a:r>
            <a:r>
              <a:rPr kumimoji="0" lang="it-IT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rogramma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 riunioni di aggiornamento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periodiche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sul paziente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, anche su segnalazione del case manager o degli appartenenti all’equipe. A queste riunioni possono essere invitati esterni (es. PUA, il MMG/</a:t>
            </a:r>
            <a:r>
              <a:rPr kumimoji="0" lang="it-IT" sz="3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PdLS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, referenti centro specialistico….).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Tutti gli operatori dell’equipe sono invitati a partecipare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1BFBD270-CF9F-0032-722A-F4E40C59C44E}"/>
              </a:ext>
            </a:extLst>
          </p:cNvPr>
          <p:cNvSpPr txBox="1"/>
          <p:nvPr/>
        </p:nvSpPr>
        <p:spPr>
          <a:xfrm>
            <a:off x="555536" y="4201754"/>
            <a:ext cx="23272928" cy="17543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Allega sempre il referto della vista </a:t>
            </a:r>
            <a:r>
              <a:rPr kumimoji="0" lang="it-IT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specialis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ti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ca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al FASAS (Fascicolo Socio-Assistenziale Sanitario) del paziente,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aggiorna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sinteticamente a mezzo email interna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gli operatori dell’equipe domiciliare 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e tramite email esterna il </a:t>
            </a: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leway Light" pitchFamily="2" charset="0"/>
                <a:sym typeface="Helvetica Neue"/>
              </a:rPr>
              <a:t>Centro Specialistico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.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2011BE25-CBF4-3313-ABA1-919EC9ED89E1}"/>
              </a:ext>
            </a:extLst>
          </p:cNvPr>
          <p:cNvSpPr txBox="1"/>
          <p:nvPr/>
        </p:nvSpPr>
        <p:spPr>
          <a:xfrm>
            <a:off x="492680" y="6115907"/>
            <a:ext cx="6314229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Il care manager di riferimento</a:t>
            </a:r>
            <a:endParaRPr kumimoji="0" lang="it-IT" sz="36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Raleway Light" pitchFamily="2" charset="0"/>
              <a:sym typeface="Helvetica Neue"/>
            </a:endParaRP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0DEAA3FE-1731-D6F9-14D9-C04598E2A8B1}"/>
              </a:ext>
            </a:extLst>
          </p:cNvPr>
          <p:cNvSpPr txBox="1"/>
          <p:nvPr/>
        </p:nvSpPr>
        <p:spPr>
          <a:xfrm>
            <a:off x="618392" y="8803559"/>
            <a:ext cx="6378349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lvl="0" indent="0" algn="l" defTabSz="2438337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Il case manager di riferimento</a:t>
            </a:r>
            <a:endParaRPr kumimoji="0" lang="it-IT" sz="36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Raleway Light" pitchFamily="2" charset="0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86834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01FE9-2FB2-6BC0-6D4D-A849A30BF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DBE24A1E-80B1-DF74-970A-C574A4BB0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92" y="809533"/>
            <a:ext cx="21971000" cy="1433164"/>
          </a:xfrm>
        </p:spPr>
        <p:txBody>
          <a:bodyPr>
            <a:normAutofit/>
          </a:bodyPr>
          <a:lstStyle/>
          <a:p>
            <a:r>
              <a:rPr lang="it-IT" b="0" spc="0" dirty="0">
                <a:solidFill>
                  <a:srgbClr val="234B52"/>
                </a:solidFill>
                <a:latin typeface="Raleway Bold"/>
                <a:sym typeface="Raleway Bold"/>
              </a:rPr>
              <a:t>La presa in carico in CP-</a:t>
            </a:r>
            <a:r>
              <a:rPr lang="it-IT" b="0" spc="0" dirty="0" err="1">
                <a:solidFill>
                  <a:srgbClr val="234B52"/>
                </a:solidFill>
                <a:latin typeface="Raleway Bold"/>
                <a:sym typeface="Raleway Bold"/>
              </a:rPr>
              <a:t>Dom</a:t>
            </a:r>
            <a:endParaRPr lang="it-IT" b="0" spc="0" dirty="0">
              <a:solidFill>
                <a:srgbClr val="234B52"/>
              </a:solidFill>
              <a:latin typeface="Raleway Bold"/>
              <a:sym typeface="Raleway Bold"/>
            </a:endParaRPr>
          </a:p>
        </p:txBody>
      </p:sp>
      <p:sp>
        <p:nvSpPr>
          <p:cNvPr id="7" name="Rettangolo">
            <a:extLst>
              <a:ext uri="{FF2B5EF4-FFF2-40B4-BE49-F238E27FC236}">
                <a16:creationId xmlns:a16="http://schemas.microsoft.com/office/drawing/2014/main" id="{3D7F432A-BA6C-4443-270A-1C528CA02BBC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Rettangolo">
            <a:extLst>
              <a:ext uri="{FF2B5EF4-FFF2-40B4-BE49-F238E27FC236}">
                <a16:creationId xmlns:a16="http://schemas.microsoft.com/office/drawing/2014/main" id="{D4458D63-FB35-6080-0014-87B3207F9993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4D966047-6757-B4AF-D22A-A773E188FA1D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98A7B5AD-8F07-FF52-A5FA-8D4AC1DB1F5E}"/>
              </a:ext>
            </a:extLst>
          </p:cNvPr>
          <p:cNvSpPr txBox="1"/>
          <p:nvPr/>
        </p:nvSpPr>
        <p:spPr>
          <a:xfrm>
            <a:off x="760496" y="2482669"/>
            <a:ext cx="6723146" cy="7078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Gestione dell’assistenza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AE0F8C3-574C-AFAB-DDA9-C41E59872C67}"/>
              </a:ext>
            </a:extLst>
          </p:cNvPr>
          <p:cNvSpPr txBox="1"/>
          <p:nvPr/>
        </p:nvSpPr>
        <p:spPr>
          <a:xfrm>
            <a:off x="931939" y="4000322"/>
            <a:ext cx="21531745" cy="423808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571500" indent="-571500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La gestione del paziente con NMD in CP-Dom segue le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normali procedure specifiche del servizio</a:t>
            </a:r>
            <a:r>
              <a:rPr lang="it-IT" sz="3600" dirty="0">
                <a:latin typeface="Raleway Light" pitchFamily="2" charset="0"/>
              </a:rPr>
              <a:t>, con compilazione della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ALSFRS-r</a:t>
            </a:r>
            <a:r>
              <a:rPr lang="it-IT" sz="3600" dirty="0">
                <a:latin typeface="Raleway Light" pitchFamily="2" charset="0"/>
              </a:rPr>
              <a:t> periodicamente a seconda dell’evoluzione della malattia. </a:t>
            </a:r>
          </a:p>
          <a:p>
            <a:pPr marL="571500" indent="-571500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Durante l’assistenza viene posta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particolare attenzione alla Pianificazione Condivisa delle Cure  </a:t>
            </a:r>
            <a:r>
              <a:rPr lang="it-IT" sz="3600" dirty="0">
                <a:latin typeface="Raleway Light" pitchFamily="2" charset="0"/>
              </a:rPr>
              <a:t>esistente o da redigere insieme al paziente e alla famiglia e alla sua attuazione. </a:t>
            </a:r>
          </a:p>
          <a:p>
            <a:pPr marL="571500" indent="-571500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I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contatti con il centro specialistico </a:t>
            </a:r>
            <a:r>
              <a:rPr lang="it-IT" sz="3600" dirty="0">
                <a:latin typeface="Raleway Light" pitchFamily="2" charset="0"/>
              </a:rPr>
              <a:t>e con il MMG/</a:t>
            </a:r>
            <a:r>
              <a:rPr lang="it-IT" sz="3600" dirty="0" err="1">
                <a:latin typeface="Raleway Light" pitchFamily="2" charset="0"/>
              </a:rPr>
              <a:t>PdLS</a:t>
            </a:r>
            <a:r>
              <a:rPr lang="it-IT" sz="3600" dirty="0">
                <a:latin typeface="Raleway Light" pitchFamily="2" charset="0"/>
              </a:rPr>
              <a:t> vengono tenuti dal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medico di riferimento del servizio</a:t>
            </a:r>
            <a:r>
              <a:rPr lang="it-IT" sz="3600" dirty="0">
                <a:latin typeface="Raleway Light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5669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1B9A9-433C-A79B-6004-56DD2721D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Rettangolo">
            <a:extLst>
              <a:ext uri="{FF2B5EF4-FFF2-40B4-BE49-F238E27FC236}">
                <a16:creationId xmlns:a16="http://schemas.microsoft.com/office/drawing/2014/main" id="{8976242E-CD70-DECA-FEB5-E9FDEB376908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95" name="Rettangolo">
            <a:extLst>
              <a:ext uri="{FF2B5EF4-FFF2-40B4-BE49-F238E27FC236}">
                <a16:creationId xmlns:a16="http://schemas.microsoft.com/office/drawing/2014/main" id="{C0D275A7-DD50-86D8-C153-EB0603483D5F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198" name="Galleria immagini">
            <a:extLst>
              <a:ext uri="{FF2B5EF4-FFF2-40B4-BE49-F238E27FC236}">
                <a16:creationId xmlns:a16="http://schemas.microsoft.com/office/drawing/2014/main" id="{6C6EEC8B-E38F-AC3D-A509-3A0D08CEA2D6}"/>
              </a:ext>
            </a:extLst>
          </p:cNvPr>
          <p:cNvGrpSpPr/>
          <p:nvPr/>
        </p:nvGrpSpPr>
        <p:grpSpPr>
          <a:xfrm>
            <a:off x="21211619" y="10560914"/>
            <a:ext cx="2794003" cy="4508392"/>
            <a:chOff x="0" y="0"/>
            <a:chExt cx="2794001" cy="4508391"/>
          </a:xfrm>
        </p:grpSpPr>
        <p:pic>
          <p:nvPicPr>
            <p:cNvPr id="196" name="Logo_Fondazione Maddalena Grassi_Bianco.png" descr="Logo_Fondazione Maddalena Grassi_Bianco.png">
              <a:extLst>
                <a:ext uri="{FF2B5EF4-FFF2-40B4-BE49-F238E27FC236}">
                  <a16:creationId xmlns:a16="http://schemas.microsoft.com/office/drawing/2014/main" id="{F6323AC7-8A50-0139-312A-8C36F1F07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598" y="-1"/>
              <a:ext cx="2772404" cy="39200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97" name="Didascalia">
              <a:extLst>
                <a:ext uri="{FF2B5EF4-FFF2-40B4-BE49-F238E27FC236}">
                  <a16:creationId xmlns:a16="http://schemas.microsoft.com/office/drawing/2014/main" id="{9CB0A0F0-63A4-CB87-E352-2804D7F22ED4}"/>
                </a:ext>
              </a:extLst>
            </p:cNvPr>
            <p:cNvSpPr txBox="1"/>
            <p:nvPr/>
          </p:nvSpPr>
          <p:spPr>
            <a:xfrm>
              <a:off x="-1" y="3996225"/>
              <a:ext cx="2794002" cy="512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6200" tIns="76200" rIns="76200" bIns="76200" numCol="1" anchor="t">
              <a:spAutoFit/>
            </a:bodyPr>
            <a:lstStyle>
              <a:lvl1pPr algn="ctr">
                <a:lnSpc>
                  <a:spcPct val="100000"/>
                </a:lnSpc>
                <a:spcBef>
                  <a:spcPts val="0"/>
                </a:spcBef>
                <a:defRPr sz="2400">
                  <a:solidFill>
                    <a:srgbClr val="5E5E5E"/>
                  </a:solidFill>
                </a:defRPr>
              </a:lvl1pPr>
            </a:lstStyle>
            <a:p>
              <a:r>
                <a:t>Didascalia</a:t>
              </a:r>
            </a:p>
          </p:txBody>
        </p:sp>
      </p:grpSp>
      <p:pic>
        <p:nvPicPr>
          <p:cNvPr id="5" name="Immagine 4">
            <a:extLst>
              <a:ext uri="{FF2B5EF4-FFF2-40B4-BE49-F238E27FC236}">
                <a16:creationId xmlns:a16="http://schemas.microsoft.com/office/drawing/2014/main" id="{348FE789-9180-7088-7F9F-31B9D281DB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312" y="569561"/>
            <a:ext cx="15213024" cy="10785224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1E1E49CC-39DD-FA8B-A447-31E187A2A4A5}"/>
              </a:ext>
            </a:extLst>
          </p:cNvPr>
          <p:cNvSpPr txBox="1"/>
          <p:nvPr/>
        </p:nvSpPr>
        <p:spPr>
          <a:xfrm rot="18177853">
            <a:off x="-151114" y="5440662"/>
            <a:ext cx="3622787" cy="13444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800" b="1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/>
              </a:rPr>
              <a:t>BROCHURE</a:t>
            </a:r>
          </a:p>
        </p:txBody>
      </p:sp>
      <p:sp>
        <p:nvSpPr>
          <p:cNvPr id="2" name="Titolo 3">
            <a:extLst>
              <a:ext uri="{FF2B5EF4-FFF2-40B4-BE49-F238E27FC236}">
                <a16:creationId xmlns:a16="http://schemas.microsoft.com/office/drawing/2014/main" id="{EE7355FA-D55E-4AA9-6FE8-5A6D366ED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0910" y="569561"/>
            <a:ext cx="20909110" cy="1433164"/>
          </a:xfrm>
        </p:spPr>
        <p:txBody>
          <a:bodyPr>
            <a:normAutofit/>
          </a:bodyPr>
          <a:lstStyle/>
          <a:p>
            <a:r>
              <a:rPr lang="it-IT" sz="8500" b="0" spc="0" dirty="0">
                <a:solidFill>
                  <a:srgbClr val="234B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Bold"/>
                <a:sym typeface="Raleway Bold"/>
              </a:rPr>
              <a:t>Lo sportello informativo presso </a:t>
            </a:r>
            <a:r>
              <a:rPr lang="it-IT" sz="8500" b="0" spc="0" dirty="0" err="1">
                <a:solidFill>
                  <a:srgbClr val="234B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Bold"/>
                <a:sym typeface="Raleway Bold"/>
              </a:rPr>
              <a:t>NeMO</a:t>
            </a:r>
            <a:endParaRPr lang="it-IT" sz="8500" b="0" spc="0" dirty="0">
              <a:solidFill>
                <a:srgbClr val="234B5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 Bold"/>
              <a:sym typeface="Raleway Bold"/>
            </a:endParaRPr>
          </a:p>
        </p:txBody>
      </p:sp>
      <p:sp>
        <p:nvSpPr>
          <p:cNvPr id="4" name="Segnaposto testo 2">
            <a:extLst>
              <a:ext uri="{FF2B5EF4-FFF2-40B4-BE49-F238E27FC236}">
                <a16:creationId xmlns:a16="http://schemas.microsoft.com/office/drawing/2014/main" id="{B0678612-CB9D-B5AF-5475-D0FC814C9246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</p:spTree>
    <p:extLst>
      <p:ext uri="{BB962C8B-B14F-4D97-AF65-F5344CB8AC3E}">
        <p14:creationId xmlns:p14="http://schemas.microsoft.com/office/powerpoint/2010/main" val="198274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400F6-BA46-DECB-A7FC-BB6F2B3E4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Rettangolo">
            <a:extLst>
              <a:ext uri="{FF2B5EF4-FFF2-40B4-BE49-F238E27FC236}">
                <a16:creationId xmlns:a16="http://schemas.microsoft.com/office/drawing/2014/main" id="{E1D996A2-74C9-E7A4-E6EC-3C36A1A99279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95" name="Rettangolo">
            <a:extLst>
              <a:ext uri="{FF2B5EF4-FFF2-40B4-BE49-F238E27FC236}">
                <a16:creationId xmlns:a16="http://schemas.microsoft.com/office/drawing/2014/main" id="{374C507D-E943-6ADB-20E0-C7B12374E97B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198" name="Galleria immagini">
            <a:extLst>
              <a:ext uri="{FF2B5EF4-FFF2-40B4-BE49-F238E27FC236}">
                <a16:creationId xmlns:a16="http://schemas.microsoft.com/office/drawing/2014/main" id="{8A9F744C-2F81-89C0-3224-F67B83ADA6AE}"/>
              </a:ext>
            </a:extLst>
          </p:cNvPr>
          <p:cNvGrpSpPr/>
          <p:nvPr/>
        </p:nvGrpSpPr>
        <p:grpSpPr>
          <a:xfrm>
            <a:off x="21211619" y="10560914"/>
            <a:ext cx="2794003" cy="4508392"/>
            <a:chOff x="0" y="0"/>
            <a:chExt cx="2794001" cy="4508391"/>
          </a:xfrm>
        </p:grpSpPr>
        <p:pic>
          <p:nvPicPr>
            <p:cNvPr id="196" name="Logo_Fondazione Maddalena Grassi_Bianco.png" descr="Logo_Fondazione Maddalena Grassi_Bianco.png">
              <a:extLst>
                <a:ext uri="{FF2B5EF4-FFF2-40B4-BE49-F238E27FC236}">
                  <a16:creationId xmlns:a16="http://schemas.microsoft.com/office/drawing/2014/main" id="{0E81E43E-D33A-8A69-AAAC-36AC01B75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598" y="-1"/>
              <a:ext cx="2772404" cy="39200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97" name="Didascalia">
              <a:extLst>
                <a:ext uri="{FF2B5EF4-FFF2-40B4-BE49-F238E27FC236}">
                  <a16:creationId xmlns:a16="http://schemas.microsoft.com/office/drawing/2014/main" id="{1C27F374-2B91-5221-182B-6AED9C9A69BE}"/>
                </a:ext>
              </a:extLst>
            </p:cNvPr>
            <p:cNvSpPr txBox="1"/>
            <p:nvPr/>
          </p:nvSpPr>
          <p:spPr>
            <a:xfrm>
              <a:off x="-1" y="3996225"/>
              <a:ext cx="2794002" cy="512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6200" tIns="76200" rIns="76200" bIns="76200" numCol="1" anchor="t">
              <a:spAutoFit/>
            </a:bodyPr>
            <a:lstStyle>
              <a:lvl1pPr algn="ctr">
                <a:lnSpc>
                  <a:spcPct val="100000"/>
                </a:lnSpc>
                <a:spcBef>
                  <a:spcPts val="0"/>
                </a:spcBef>
                <a:defRPr sz="2400">
                  <a:solidFill>
                    <a:srgbClr val="5E5E5E"/>
                  </a:solidFill>
                </a:defRPr>
              </a:lvl1pPr>
            </a:lstStyle>
            <a:p>
              <a:r>
                <a:t>Didascalia</a:t>
              </a:r>
            </a:p>
          </p:txBody>
        </p:sp>
      </p:grpSp>
      <p:pic>
        <p:nvPicPr>
          <p:cNvPr id="4" name="Immagine 3">
            <a:extLst>
              <a:ext uri="{FF2B5EF4-FFF2-40B4-BE49-F238E27FC236}">
                <a16:creationId xmlns:a16="http://schemas.microsoft.com/office/drawing/2014/main" id="{6BDB0BD8-97B1-6D57-12FA-9EB93940E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682" y="569561"/>
            <a:ext cx="15213024" cy="10785224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65E41810-6F90-7C8C-61B2-A01B05DB92A5}"/>
              </a:ext>
            </a:extLst>
          </p:cNvPr>
          <p:cNvSpPr txBox="1"/>
          <p:nvPr/>
        </p:nvSpPr>
        <p:spPr>
          <a:xfrm rot="18177853">
            <a:off x="-151114" y="5440662"/>
            <a:ext cx="3622787" cy="13444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800" b="1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/>
              </a:rPr>
              <a:t>BROCHURE</a:t>
            </a:r>
          </a:p>
        </p:txBody>
      </p:sp>
      <p:sp>
        <p:nvSpPr>
          <p:cNvPr id="2" name="Segnaposto testo 2">
            <a:extLst>
              <a:ext uri="{FF2B5EF4-FFF2-40B4-BE49-F238E27FC236}">
                <a16:creationId xmlns:a16="http://schemas.microsoft.com/office/drawing/2014/main" id="{2EE1A353-3A55-56B7-FF1D-FA93CFE5E709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</p:spTree>
    <p:extLst>
      <p:ext uri="{BB962C8B-B14F-4D97-AF65-F5344CB8AC3E}">
        <p14:creationId xmlns:p14="http://schemas.microsoft.com/office/powerpoint/2010/main" val="383205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7DF05-D49B-9F7B-B73F-C2950F98C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Rettangolo">
            <a:extLst>
              <a:ext uri="{FF2B5EF4-FFF2-40B4-BE49-F238E27FC236}">
                <a16:creationId xmlns:a16="http://schemas.microsoft.com/office/drawing/2014/main" id="{07C1D8B1-2A4A-6396-92CA-3A8BE083BCC4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95" name="Rettangolo">
            <a:extLst>
              <a:ext uri="{FF2B5EF4-FFF2-40B4-BE49-F238E27FC236}">
                <a16:creationId xmlns:a16="http://schemas.microsoft.com/office/drawing/2014/main" id="{8209A50B-2C00-9AA5-4D1A-BCABC94F1A38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198" name="Galleria immagini">
            <a:extLst>
              <a:ext uri="{FF2B5EF4-FFF2-40B4-BE49-F238E27FC236}">
                <a16:creationId xmlns:a16="http://schemas.microsoft.com/office/drawing/2014/main" id="{24712CA2-F4DD-A6DF-5331-FA6CFBD9AD84}"/>
              </a:ext>
            </a:extLst>
          </p:cNvPr>
          <p:cNvGrpSpPr/>
          <p:nvPr/>
        </p:nvGrpSpPr>
        <p:grpSpPr>
          <a:xfrm>
            <a:off x="21211619" y="10560914"/>
            <a:ext cx="2794003" cy="4508392"/>
            <a:chOff x="0" y="0"/>
            <a:chExt cx="2794001" cy="4508391"/>
          </a:xfrm>
        </p:grpSpPr>
        <p:pic>
          <p:nvPicPr>
            <p:cNvPr id="196" name="Logo_Fondazione Maddalena Grassi_Bianco.png" descr="Logo_Fondazione Maddalena Grassi_Bianco.png">
              <a:extLst>
                <a:ext uri="{FF2B5EF4-FFF2-40B4-BE49-F238E27FC236}">
                  <a16:creationId xmlns:a16="http://schemas.microsoft.com/office/drawing/2014/main" id="{04850A92-B3A3-60BB-EB8A-896011E6B8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598" y="-1"/>
              <a:ext cx="2772404" cy="39200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97" name="Didascalia">
              <a:extLst>
                <a:ext uri="{FF2B5EF4-FFF2-40B4-BE49-F238E27FC236}">
                  <a16:creationId xmlns:a16="http://schemas.microsoft.com/office/drawing/2014/main" id="{6C8F5B70-6FA7-EDEC-E957-3E1523FF4846}"/>
                </a:ext>
              </a:extLst>
            </p:cNvPr>
            <p:cNvSpPr txBox="1"/>
            <p:nvPr/>
          </p:nvSpPr>
          <p:spPr>
            <a:xfrm>
              <a:off x="-1" y="3996225"/>
              <a:ext cx="2794002" cy="512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6200" tIns="76200" rIns="76200" bIns="76200" numCol="1" anchor="t">
              <a:spAutoFit/>
            </a:bodyPr>
            <a:lstStyle>
              <a:lvl1pPr algn="ctr">
                <a:lnSpc>
                  <a:spcPct val="100000"/>
                </a:lnSpc>
                <a:spcBef>
                  <a:spcPts val="0"/>
                </a:spcBef>
                <a:defRPr sz="2400">
                  <a:solidFill>
                    <a:srgbClr val="5E5E5E"/>
                  </a:solidFill>
                </a:defRPr>
              </a:lvl1pPr>
            </a:lstStyle>
            <a:p>
              <a:r>
                <a:t>Didascalia</a:t>
              </a:r>
            </a:p>
          </p:txBody>
        </p:sp>
      </p:grpSp>
      <p:sp>
        <p:nvSpPr>
          <p:cNvPr id="2" name="Titolo 3">
            <a:extLst>
              <a:ext uri="{FF2B5EF4-FFF2-40B4-BE49-F238E27FC236}">
                <a16:creationId xmlns:a16="http://schemas.microsoft.com/office/drawing/2014/main" id="{74CAC210-4C22-D3C4-419B-0592ED23D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6290" y="569561"/>
            <a:ext cx="20909110" cy="1433164"/>
          </a:xfrm>
        </p:spPr>
        <p:txBody>
          <a:bodyPr>
            <a:normAutofit/>
          </a:bodyPr>
          <a:lstStyle/>
          <a:p>
            <a:r>
              <a:rPr lang="it-IT" sz="8500" b="0" spc="0" dirty="0">
                <a:solidFill>
                  <a:srgbClr val="234B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Bold"/>
                <a:sym typeface="Raleway Bold"/>
              </a:rPr>
              <a:t>Il training sul campo presso </a:t>
            </a:r>
            <a:r>
              <a:rPr lang="it-IT" sz="8500" b="0" spc="0" dirty="0" err="1">
                <a:solidFill>
                  <a:srgbClr val="234B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Bold"/>
                <a:sym typeface="Raleway Bold"/>
              </a:rPr>
              <a:t>NeMO</a:t>
            </a:r>
            <a:endParaRPr lang="it-IT" sz="8500" b="0" spc="0" dirty="0">
              <a:solidFill>
                <a:srgbClr val="234B5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 Bold"/>
              <a:sym typeface="Raleway Bold"/>
            </a:endParaRP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15E188D-B2EC-278F-9D04-2C61050B2516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indent="0" hangingPunct="1">
              <a:buNone/>
            </a:pPr>
            <a:r>
              <a:rPr lang="it-IT" sz="3600" dirty="0">
                <a:solidFill>
                  <a:schemeClr val="bg1"/>
                </a:solidFill>
              </a:rPr>
              <a:t>Formazione interna per operatori C-</a:t>
            </a:r>
            <a:r>
              <a:rPr lang="it-IT" sz="3600" dirty="0" err="1">
                <a:solidFill>
                  <a:schemeClr val="bg1"/>
                </a:solidFill>
              </a:rPr>
              <a:t>Dom</a:t>
            </a:r>
            <a:r>
              <a:rPr lang="it-IT" sz="3600" dirty="0">
                <a:solidFill>
                  <a:schemeClr val="bg1"/>
                </a:solidFill>
              </a:rPr>
              <a:t> – 5 maggio 2026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6E1F665-18C1-3B0A-085D-4FEA07B02441}"/>
              </a:ext>
            </a:extLst>
          </p:cNvPr>
          <p:cNvSpPr txBox="1"/>
          <p:nvPr/>
        </p:nvSpPr>
        <p:spPr>
          <a:xfrm>
            <a:off x="4295274" y="8041043"/>
            <a:ext cx="19382874" cy="286232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Il training effettuato dal personale sanitario di </a:t>
            </a: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si svolge con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attenzione specifica a</a:t>
            </a:r>
            <a:r>
              <a:rPr lang="it-IT" sz="3600" dirty="0">
                <a:latin typeface="Raleway Light" pitchFamily="2" charset="0"/>
              </a:rPr>
              <a:t>: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Pazienti in età evolutiva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Pazienti per i quali si attiverà un percorso di cure palliative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Gestione dei presidi ad uso domiciliare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Comunicazione con i caregivers. </a:t>
            </a:r>
            <a:endParaRPr lang="it-IT" sz="3600" dirty="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42D9ED3F-C43E-A992-F4E0-0530E2938DC3}"/>
              </a:ext>
            </a:extLst>
          </p:cNvPr>
          <p:cNvSpPr txBox="1"/>
          <p:nvPr/>
        </p:nvSpPr>
        <p:spPr>
          <a:xfrm>
            <a:off x="492680" y="2376741"/>
            <a:ext cx="22078562" cy="563231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si impegna ad attivare un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percorso strutturato di formazione e affiancamento continui </a:t>
            </a:r>
            <a:r>
              <a:rPr lang="it-IT" sz="3600" dirty="0">
                <a:latin typeface="Raleway Light" pitchFamily="2" charset="0"/>
              </a:rPr>
              <a:t>a favore del personale di FMG, che potrà includere le seguenti figure professionali: 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Medici pediatri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Infermieri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Operatori Socio-Sanitari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Fisioterapisti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TO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TNPEE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Logopedisti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it-IT" sz="3600" dirty="0">
                <a:latin typeface="Raleway Light" pitchFamily="2" charset="0"/>
              </a:rPr>
              <a:t>Psicologi 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29C97082-1F58-CA35-369A-C675034320E2}"/>
              </a:ext>
            </a:extLst>
          </p:cNvPr>
          <p:cNvSpPr txBox="1"/>
          <p:nvPr/>
        </p:nvSpPr>
        <p:spPr>
          <a:xfrm>
            <a:off x="8590548" y="4256808"/>
            <a:ext cx="12755095" cy="2253950"/>
          </a:xfrm>
          <a:prstGeom prst="rect">
            <a:avLst/>
          </a:prstGeom>
          <a:noFill/>
          <a:ln w="38100" cap="flat">
            <a:solidFill>
              <a:srgbClr val="C000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571500" marR="0" indent="-57150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B050"/>
              </a:buClr>
              <a:buSzTx/>
              <a:buFont typeface="Wingdings" panose="05000000000000000000" pitchFamily="2" charset="2"/>
              <a:buChar char="ü"/>
              <a:tabLst/>
            </a:pPr>
            <a:r>
              <a:rPr kumimoji="0" lang="it-IT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Raleway Light" pitchFamily="2" charset="0"/>
                <a:sym typeface="Helvetica Neue"/>
              </a:rPr>
              <a:t>Acquisizione conoscenze specifiche di valutazione e cura</a:t>
            </a:r>
          </a:p>
          <a:p>
            <a:pPr marL="571500" marR="0" indent="-571500" algn="l" defTabSz="2438337" rtl="0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B050"/>
              </a:buClr>
              <a:buSzTx/>
              <a:buFont typeface="Wingdings" panose="05000000000000000000" pitchFamily="2" charset="2"/>
              <a:buChar char="ü"/>
              <a:tabLst/>
            </a:pPr>
            <a:r>
              <a:rPr lang="it-IT" sz="3600" dirty="0">
                <a:latin typeface="Raleway Light" pitchFamily="2" charset="0"/>
              </a:rPr>
              <a:t>Contatto diretto con il professionista specialista</a:t>
            </a:r>
            <a:endParaRPr kumimoji="0" lang="it-IT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Raleway Light" pitchFamily="2" charset="0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59368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B5509-64CB-8395-B260-57EE6B439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Rettangolo">
            <a:extLst>
              <a:ext uri="{FF2B5EF4-FFF2-40B4-BE49-F238E27FC236}">
                <a16:creationId xmlns:a16="http://schemas.microsoft.com/office/drawing/2014/main" id="{480E73F9-94C4-3B0C-4E5A-EDFF4741E611}"/>
              </a:ext>
            </a:extLst>
          </p:cNvPr>
          <p:cNvSpPr/>
          <p:nvPr/>
        </p:nvSpPr>
        <p:spPr>
          <a:xfrm>
            <a:off x="-1" y="11354785"/>
            <a:ext cx="24384004" cy="239573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95" name="Rettangolo">
            <a:extLst>
              <a:ext uri="{FF2B5EF4-FFF2-40B4-BE49-F238E27FC236}">
                <a16:creationId xmlns:a16="http://schemas.microsoft.com/office/drawing/2014/main" id="{4B589996-92F1-26E0-C503-C3091D2310A1}"/>
              </a:ext>
            </a:extLst>
          </p:cNvPr>
          <p:cNvSpPr/>
          <p:nvPr/>
        </p:nvSpPr>
        <p:spPr>
          <a:xfrm>
            <a:off x="-1" y="-67419"/>
            <a:ext cx="24384004" cy="63698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8255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grpSp>
        <p:nvGrpSpPr>
          <p:cNvPr id="198" name="Galleria immagini">
            <a:extLst>
              <a:ext uri="{FF2B5EF4-FFF2-40B4-BE49-F238E27FC236}">
                <a16:creationId xmlns:a16="http://schemas.microsoft.com/office/drawing/2014/main" id="{C7DD7EDF-1FE6-87AF-3E7E-FA3963700FD8}"/>
              </a:ext>
            </a:extLst>
          </p:cNvPr>
          <p:cNvGrpSpPr/>
          <p:nvPr/>
        </p:nvGrpSpPr>
        <p:grpSpPr>
          <a:xfrm>
            <a:off x="21211619" y="10560914"/>
            <a:ext cx="2794003" cy="4508392"/>
            <a:chOff x="0" y="0"/>
            <a:chExt cx="2794001" cy="4508391"/>
          </a:xfrm>
        </p:grpSpPr>
        <p:pic>
          <p:nvPicPr>
            <p:cNvPr id="196" name="Logo_Fondazione Maddalena Grassi_Bianco.png" descr="Logo_Fondazione Maddalena Grassi_Bianco.png">
              <a:extLst>
                <a:ext uri="{FF2B5EF4-FFF2-40B4-BE49-F238E27FC236}">
                  <a16:creationId xmlns:a16="http://schemas.microsoft.com/office/drawing/2014/main" id="{F25A4CBF-83B2-EEC3-D6FA-85BB496CE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598" y="-1"/>
              <a:ext cx="2772404" cy="39200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97" name="Didascalia">
              <a:extLst>
                <a:ext uri="{FF2B5EF4-FFF2-40B4-BE49-F238E27FC236}">
                  <a16:creationId xmlns:a16="http://schemas.microsoft.com/office/drawing/2014/main" id="{C1281DEC-B586-C962-79F4-5BC54095B713}"/>
                </a:ext>
              </a:extLst>
            </p:cNvPr>
            <p:cNvSpPr txBox="1"/>
            <p:nvPr/>
          </p:nvSpPr>
          <p:spPr>
            <a:xfrm>
              <a:off x="-1" y="3996225"/>
              <a:ext cx="2794002" cy="512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6200" tIns="76200" rIns="76200" bIns="76200" numCol="1" anchor="t">
              <a:spAutoFit/>
            </a:bodyPr>
            <a:lstStyle>
              <a:lvl1pPr algn="ctr">
                <a:lnSpc>
                  <a:spcPct val="100000"/>
                </a:lnSpc>
                <a:spcBef>
                  <a:spcPts val="0"/>
                </a:spcBef>
                <a:defRPr sz="2400">
                  <a:solidFill>
                    <a:srgbClr val="5E5E5E"/>
                  </a:solidFill>
                </a:defRPr>
              </a:lvl1pPr>
            </a:lstStyle>
            <a:p>
              <a:pPr marL="0" marR="0" lvl="0" indent="0" algn="ctr" defTabSz="2438337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2400" b="0" i="0" u="none" strike="noStrike" kern="0" cap="none" spc="0" normalizeH="0" baseline="0" noProof="0">
                  <a:ln>
                    <a:noFill/>
                  </a:ln>
                  <a:solidFill>
                    <a:srgbClr val="5E5E5E"/>
                  </a:solidFill>
                  <a:effectLst/>
                  <a:uLnTx/>
                  <a:uFillTx/>
                  <a:latin typeface="Helvetica Neue"/>
                  <a:sym typeface="Helvetica Neue"/>
                </a:rPr>
                <a:t>Didascalia</a:t>
              </a:r>
            </a:p>
          </p:txBody>
        </p:sp>
      </p:grpSp>
      <p:sp>
        <p:nvSpPr>
          <p:cNvPr id="200" name="Corpo del testo">
            <a:extLst>
              <a:ext uri="{FF2B5EF4-FFF2-40B4-BE49-F238E27FC236}">
                <a16:creationId xmlns:a16="http://schemas.microsoft.com/office/drawing/2014/main" id="{103AB800-E7CE-F405-6A10-710B99E01940}"/>
              </a:ext>
            </a:extLst>
          </p:cNvPr>
          <p:cNvSpPr txBox="1">
            <a:spLocks noGrp="1"/>
          </p:cNvSpPr>
          <p:nvPr>
            <p:ph type="body" sz="half" idx="1"/>
          </p:nvPr>
        </p:nvSpPr>
        <p:spPr>
          <a:xfrm>
            <a:off x="710272" y="4007851"/>
            <a:ext cx="7633488" cy="7004136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marL="609600" indent="-609600" defTabSz="2438337">
              <a:lnSpc>
                <a:spcPct val="90000"/>
              </a:lnSpc>
              <a:spcBef>
                <a:spcPts val="4500"/>
              </a:spcBef>
              <a:buSzPct val="123000"/>
              <a:buChar char="•"/>
              <a:defRPr sz="4800" b="0">
                <a:latin typeface="Raleway Light"/>
                <a:ea typeface="Raleway Light"/>
                <a:cs typeface="Raleway Light"/>
                <a:sym typeface="Raleway Light"/>
              </a:defRPr>
            </a:lvl1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4000" dirty="0">
                <a:solidFill>
                  <a:schemeClr val="tx1"/>
                </a:solidFill>
                <a:latin typeface="Raleway Light" pitchFamily="2" charset="0"/>
              </a:rPr>
              <a:t> </a:t>
            </a: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Già avviati: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it-IT" sz="3600" dirty="0">
              <a:solidFill>
                <a:schemeClr val="tx1"/>
              </a:solidFill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Infermieri (2 già effettuati)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TNPEE (3 già effettuati)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Logopedisti (3 già effettuati)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Medici (3 già effettuati)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it-IT" sz="3600" dirty="0">
              <a:solidFill>
                <a:schemeClr val="tx1"/>
              </a:solidFill>
              <a:latin typeface="Raleway Light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In avvio per: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it-IT" sz="3600" dirty="0">
              <a:solidFill>
                <a:schemeClr val="tx1"/>
              </a:solidFill>
              <a:latin typeface="Raleway Light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OSS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Psicologi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it-IT" sz="3600" dirty="0">
                <a:solidFill>
                  <a:schemeClr val="tx1"/>
                </a:solidFill>
                <a:latin typeface="Raleway Light" pitchFamily="2" charset="0"/>
              </a:rPr>
              <a:t>Fisioterapisti</a:t>
            </a:r>
            <a:endParaRPr lang="it-IT" sz="3600" dirty="0">
              <a:latin typeface="Raleway Light" pitchFamily="2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38B97C44-4F83-DC48-19D2-3CF6EC274E64}"/>
              </a:ext>
            </a:extLst>
          </p:cNvPr>
          <p:cNvSpPr txBox="1"/>
          <p:nvPr/>
        </p:nvSpPr>
        <p:spPr>
          <a:xfrm>
            <a:off x="8973647" y="3969465"/>
            <a:ext cx="14601753" cy="688906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lvl="0" indent="0" algn="ctr" defTabSz="2438337" rtl="0" eaLnBrk="1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Per chi fosse interessato a svolgere un tirocinio presso NeMO</a:t>
            </a:r>
            <a:r>
              <a:rPr kumimoji="0" lang="it-IT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:</a:t>
            </a:r>
          </a:p>
          <a:p>
            <a:pPr marL="0" marR="0" lvl="0" indent="0" algn="ctr" defTabSz="2438337" rtl="0" eaLnBrk="1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Contattare </a:t>
            </a:r>
          </a:p>
          <a:p>
            <a:pPr marL="0" marR="0" lvl="0" indent="0" algn="ctr" defTabSz="2438337" rtl="0" eaLnBrk="1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Dott.ssa Valeria Borsani</a:t>
            </a:r>
          </a:p>
          <a:p>
            <a:pPr marL="0" marR="0" lvl="0" indent="0" algn="ctr" defTabSz="2438337" rtl="0" eaLnBrk="1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Responsabile Formazione e Ricerca</a:t>
            </a:r>
          </a:p>
          <a:p>
            <a:pPr marL="0" marR="0" lvl="0" indent="0" algn="ctr" defTabSz="2438337" rtl="0" eaLnBrk="1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cell</a:t>
            </a:r>
            <a:r>
              <a:rPr kumimoji="0" lang="it-IT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 3425085514</a:t>
            </a:r>
          </a:p>
          <a:p>
            <a:pPr marL="0" marR="0" lvl="0" indent="0" algn="ctr" defTabSz="2438337" rtl="0" eaLnBrk="1" fontAlgn="auto" latinLnBrk="0" hangingPunct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aleway Light" pitchFamily="2" charset="0"/>
                <a:sym typeface="Helvetica Neue"/>
              </a:rPr>
              <a:t>Email: borsani@fondazionemaddalenagrassi.it</a:t>
            </a:r>
          </a:p>
        </p:txBody>
      </p:sp>
      <p:sp>
        <p:nvSpPr>
          <p:cNvPr id="2" name="Titolo 3">
            <a:extLst>
              <a:ext uri="{FF2B5EF4-FFF2-40B4-BE49-F238E27FC236}">
                <a16:creationId xmlns:a16="http://schemas.microsoft.com/office/drawing/2014/main" id="{C2B19D47-C72E-BDBA-8429-70D82AAFA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6290" y="569561"/>
            <a:ext cx="20909110" cy="1433164"/>
          </a:xfrm>
        </p:spPr>
        <p:txBody>
          <a:bodyPr>
            <a:normAutofit/>
          </a:bodyPr>
          <a:lstStyle/>
          <a:p>
            <a:r>
              <a:rPr lang="it-IT" sz="8500" b="0" spc="0" dirty="0">
                <a:solidFill>
                  <a:srgbClr val="234B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Bold"/>
                <a:sym typeface="Raleway Bold"/>
              </a:rPr>
              <a:t>Il training sul campo presso </a:t>
            </a:r>
            <a:r>
              <a:rPr lang="it-IT" sz="8500" b="0" spc="0" dirty="0" err="1">
                <a:solidFill>
                  <a:srgbClr val="234B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Bold"/>
                <a:sym typeface="Raleway Bold"/>
              </a:rPr>
              <a:t>NeMO</a:t>
            </a:r>
            <a:endParaRPr lang="it-IT" sz="8500" b="0" spc="0" dirty="0">
              <a:solidFill>
                <a:srgbClr val="234B5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 Bold"/>
              <a:sym typeface="Raleway Bold"/>
            </a:endParaRP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F200A62-4E4E-C2F5-2AE1-14FC4C0B0480}"/>
              </a:ext>
            </a:extLst>
          </p:cNvPr>
          <p:cNvSpPr txBox="1">
            <a:spLocks/>
          </p:cNvSpPr>
          <p:nvPr/>
        </p:nvSpPr>
        <p:spPr>
          <a:xfrm>
            <a:off x="492680" y="12008452"/>
            <a:ext cx="21971004" cy="636980"/>
          </a:xfrm>
          <a:prstGeom prst="rect">
            <a:avLst/>
          </a:prstGeom>
        </p:spPr>
        <p:txBody>
          <a:bodyPr>
            <a:normAutofit/>
          </a:bodyPr>
          <a:lstStyle>
            <a:lvl1pPr marL="609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1219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1828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2438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30480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36576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42672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48768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5486400" marR="0" indent="-609600" algn="l" defTabSz="2438337" rtl="0" latinLnBrk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marR="0" lvl="0" indent="0" algn="l" defTabSz="2438337" rtl="0" eaLnBrk="1" fontAlgn="auto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Tx/>
              <a:buSzPct val="123000"/>
              <a:buFontTx/>
              <a:buNone/>
              <a:tabLst/>
              <a:defRPr/>
            </a:pP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Formazione interna per operatori C-</a:t>
            </a:r>
            <a:r>
              <a:rPr kumimoji="0" lang="it-IT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Dom</a:t>
            </a:r>
            <a:r>
              <a:rPr kumimoji="0" lang="it-IT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"/>
                <a:sym typeface="Helvetica Neue"/>
              </a:rPr>
              <a:t> – 5 maggio 2026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5ADF8E5-A59E-553F-E8D2-3D83A2779C35}"/>
              </a:ext>
            </a:extLst>
          </p:cNvPr>
          <p:cNvSpPr txBox="1"/>
          <p:nvPr/>
        </p:nvSpPr>
        <p:spPr>
          <a:xfrm>
            <a:off x="710272" y="2303822"/>
            <a:ext cx="22101601" cy="1200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3600" dirty="0">
                <a:latin typeface="Raleway Light" pitchFamily="2" charset="0"/>
              </a:rPr>
              <a:t>I percorsi formativi si svolgeranno presso il Centro clinico </a:t>
            </a: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e saranno concordati periodicamente tra il SITRA-Coordinatore Infermieristico-Coordinatrice area riabilitativa </a:t>
            </a:r>
            <a:r>
              <a:rPr lang="it-IT" sz="3600" dirty="0" err="1">
                <a:latin typeface="Raleway Light" pitchFamily="2" charset="0"/>
              </a:rPr>
              <a:t>NeMo</a:t>
            </a:r>
            <a:r>
              <a:rPr lang="it-IT" sz="3600" dirty="0">
                <a:latin typeface="Raleway Light" pitchFamily="2" charset="0"/>
              </a:rPr>
              <a:t> e il </a:t>
            </a:r>
            <a:r>
              <a:rPr lang="it-IT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Light" pitchFamily="2" charset="0"/>
              </a:rPr>
              <a:t>referente FMG</a:t>
            </a:r>
            <a:r>
              <a:rPr lang="it-IT" sz="3600" dirty="0">
                <a:latin typeface="Raleway Light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0431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Rettangolo"/>
          <p:cNvSpPr/>
          <p:nvPr/>
        </p:nvSpPr>
        <p:spPr>
          <a:xfrm>
            <a:off x="-1" y="-137525"/>
            <a:ext cx="24384004" cy="13888044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04" name="Rettangolo"/>
          <p:cNvSpPr/>
          <p:nvPr/>
        </p:nvSpPr>
        <p:spPr>
          <a:xfrm>
            <a:off x="-7219" y="11333970"/>
            <a:ext cx="24399332" cy="2318400"/>
          </a:xfrm>
          <a:prstGeom prst="rect">
            <a:avLst/>
          </a:prstGeom>
          <a:gradFill>
            <a:gsLst>
              <a:gs pos="0">
                <a:srgbClr val="1E414A"/>
              </a:gs>
              <a:gs pos="100000">
                <a:srgbClr val="3A7272"/>
              </a:gs>
            </a:gsLst>
            <a:lin ang="54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207" name="Galleria immagini"/>
          <p:cNvGrpSpPr/>
          <p:nvPr/>
        </p:nvGrpSpPr>
        <p:grpSpPr>
          <a:xfrm>
            <a:off x="7245623" y="1949464"/>
            <a:ext cx="9892755" cy="8483198"/>
            <a:chOff x="0" y="0"/>
            <a:chExt cx="9892753" cy="8483196"/>
          </a:xfrm>
        </p:grpSpPr>
        <p:pic>
          <p:nvPicPr>
            <p:cNvPr id="205" name="Logo_Fondazione Maddalena Grassi_Bianco Payoff.png" descr="Logo_Fondazione Maddalena Grassi_Bianco Payoff.png"/>
            <p:cNvPicPr>
              <a:picLocks noChangeAspect="1"/>
            </p:cNvPicPr>
            <p:nvPr/>
          </p:nvPicPr>
          <p:blipFill>
            <a:blip r:embed="rId2"/>
            <a:srcRect t="21768" b="21767"/>
            <a:stretch>
              <a:fillRect/>
            </a:stretch>
          </p:blipFill>
          <p:spPr>
            <a:xfrm>
              <a:off x="0" y="0"/>
              <a:ext cx="9892753" cy="789483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06" name="Didascalia"/>
            <p:cNvSpPr txBox="1"/>
            <p:nvPr/>
          </p:nvSpPr>
          <p:spPr>
            <a:xfrm>
              <a:off x="-1" y="7971030"/>
              <a:ext cx="9892755" cy="512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76200" tIns="76200" rIns="76200" bIns="76200" numCol="1" anchor="t">
              <a:spAutoFit/>
            </a:bodyPr>
            <a:lstStyle>
              <a:lvl1pPr algn="ctr">
                <a:lnSpc>
                  <a:spcPct val="100000"/>
                </a:lnSpc>
                <a:spcBef>
                  <a:spcPts val="0"/>
                </a:spcBef>
                <a:defRPr sz="2400">
                  <a:solidFill>
                    <a:srgbClr val="5E5E5E"/>
                  </a:solidFill>
                </a:defRPr>
              </a:lvl1pPr>
            </a:lstStyle>
            <a:p>
              <a:r>
                <a:t>Didascalia</a:t>
              </a:r>
            </a:p>
          </p:txBody>
        </p:sp>
      </p:grpSp>
      <p:sp>
        <p:nvSpPr>
          <p:cNvPr id="208" name="Grazie per l’attenzione!"/>
          <p:cNvSpPr txBox="1"/>
          <p:nvPr/>
        </p:nvSpPr>
        <p:spPr>
          <a:xfrm>
            <a:off x="1075887" y="12074987"/>
            <a:ext cx="22232226" cy="927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5500" spc="110">
                <a:solidFill>
                  <a:srgbClr val="FFFFFF">
                    <a:alpha val="95000"/>
                  </a:srgbClr>
                </a:solidFill>
                <a:latin typeface="Raleway Bold"/>
                <a:ea typeface="Raleway Bold"/>
                <a:cs typeface="Raleway Bold"/>
                <a:sym typeface="Raleway Bold"/>
              </a:defRPr>
            </a:lvl1pPr>
          </a:lstStyle>
          <a:p>
            <a:r>
              <a:t>Grazie per l’attenzione!</a:t>
            </a:r>
          </a:p>
        </p:txBody>
      </p:sp>
      <p:sp>
        <p:nvSpPr>
          <p:cNvPr id="209" name="Linea"/>
          <p:cNvSpPr/>
          <p:nvPr/>
        </p:nvSpPr>
        <p:spPr>
          <a:xfrm flipH="1" flipV="1">
            <a:off x="-44" y="11327431"/>
            <a:ext cx="24384087" cy="9527"/>
          </a:xfrm>
          <a:prstGeom prst="line">
            <a:avLst/>
          </a:prstGeom>
          <a:ln w="50800">
            <a:solidFill>
              <a:srgbClr val="FFFFFF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7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7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7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7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945</TotalTime>
  <Words>2601</Words>
  <Application>Microsoft Office PowerPoint</Application>
  <PresentationFormat>Personalizzato</PresentationFormat>
  <Paragraphs>298</Paragraphs>
  <Slides>25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31" baseType="lpstr">
      <vt:lpstr>Helvetica Neue</vt:lpstr>
      <vt:lpstr>Helvetica Neue Medium</vt:lpstr>
      <vt:lpstr>Raleway Bold</vt:lpstr>
      <vt:lpstr>Raleway Light</vt:lpstr>
      <vt:lpstr>Wingdings</vt:lpstr>
      <vt:lpstr>21_BasicWhite</vt:lpstr>
      <vt:lpstr>Presentazione standard di PowerPoint</vt:lpstr>
      <vt:lpstr>Presentazione standard di PowerPoint</vt:lpstr>
      <vt:lpstr>Enti coinvolti e pazienti destinatari</vt:lpstr>
      <vt:lpstr>Presentazione standard di PowerPoint</vt:lpstr>
      <vt:lpstr>Perché questo progetto</vt:lpstr>
      <vt:lpstr>Obiettivi e campo di applicazione della procedura</vt:lpstr>
      <vt:lpstr>Ruolo delle Cure Domiciliari nelle NMD</vt:lpstr>
      <vt:lpstr>Ruolo delle Cure Domiciliari nelle NMD</vt:lpstr>
      <vt:lpstr>Ruolo delle Cure Domiciliari nelle NMD</vt:lpstr>
      <vt:lpstr>La presa in carico in C-Dom</vt:lpstr>
      <vt:lpstr>La presa in carico in C-Dom</vt:lpstr>
      <vt:lpstr>La presa in carico in C-Dom</vt:lpstr>
      <vt:lpstr>La presa in carico in C-Dom</vt:lpstr>
      <vt:lpstr>La presa in carico in C-Dom</vt:lpstr>
      <vt:lpstr>La presa in carico in C-Dom</vt:lpstr>
      <vt:lpstr>La presa in carico in C-Dom</vt:lpstr>
      <vt:lpstr>La presa in carico in C-Dom</vt:lpstr>
      <vt:lpstr>La presa in carico in C-Dom</vt:lpstr>
      <vt:lpstr>La presa in carico in C-Dom</vt:lpstr>
      <vt:lpstr>La presa in carico in CP-Dom</vt:lpstr>
      <vt:lpstr>Lo sportello informativo presso NeMO</vt:lpstr>
      <vt:lpstr>Presentazione standard di PowerPoint</vt:lpstr>
      <vt:lpstr>Il training sul campo presso NeMO</vt:lpstr>
      <vt:lpstr>Il training sul campo presso NeMO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Utente</dc:creator>
  <cp:lastModifiedBy>Valeria Borsani</cp:lastModifiedBy>
  <cp:revision>3</cp:revision>
  <dcterms:modified xsi:type="dcterms:W3CDTF">2026-05-05T08:37:23Z</dcterms:modified>
</cp:coreProperties>
</file>